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304" r:id="rId5"/>
    <p:sldId id="289" r:id="rId6"/>
    <p:sldId id="290" r:id="rId7"/>
    <p:sldId id="314" r:id="rId8"/>
    <p:sldId id="308" r:id="rId9"/>
    <p:sldId id="309" r:id="rId10"/>
    <p:sldId id="315" r:id="rId11"/>
    <p:sldId id="316" r:id="rId12"/>
    <p:sldId id="319" r:id="rId13"/>
    <p:sldId id="320" r:id="rId14"/>
    <p:sldId id="317" r:id="rId15"/>
    <p:sldId id="326" r:id="rId16"/>
    <p:sldId id="325" r:id="rId17"/>
    <p:sldId id="313" r:id="rId18"/>
    <p:sldId id="322" r:id="rId19"/>
    <p:sldId id="312"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7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94D6E8-C9B3-4226-8053-B6B0DB49434A}" v="100" dt="2022-09-21T17:22:54.0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74"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mith, Brandon" userId="S::brandon_smith8617@tamu.edu::c97f95f3-9f0b-4782-ad80-a53a403be402" providerId="AD" clId="Web-{659A14A2-9928-4F71-A7C8-6D8757B46168}"/>
    <pc:docChg chg="modSld">
      <pc:chgData name="Smith, Brandon" userId="S::brandon_smith8617@tamu.edu::c97f95f3-9f0b-4782-ad80-a53a403be402" providerId="AD" clId="Web-{659A14A2-9928-4F71-A7C8-6D8757B46168}" dt="2022-09-21T04:03:44.255" v="156"/>
      <pc:docMkLst>
        <pc:docMk/>
      </pc:docMkLst>
      <pc:sldChg chg="addSp delSp modSp">
        <pc:chgData name="Smith, Brandon" userId="S::brandon_smith8617@tamu.edu::c97f95f3-9f0b-4782-ad80-a53a403be402" providerId="AD" clId="Web-{659A14A2-9928-4F71-A7C8-6D8757B46168}" dt="2022-09-21T03:58:31.340" v="151"/>
        <pc:sldMkLst>
          <pc:docMk/>
          <pc:sldMk cId="3393143207" sldId="290"/>
        </pc:sldMkLst>
        <pc:cxnChg chg="add del mod">
          <ac:chgData name="Smith, Brandon" userId="S::brandon_smith8617@tamu.edu::c97f95f3-9f0b-4782-ad80-a53a403be402" providerId="AD" clId="Web-{659A14A2-9928-4F71-A7C8-6D8757B46168}" dt="2022-09-21T03:58:31.340" v="151"/>
          <ac:cxnSpMkLst>
            <pc:docMk/>
            <pc:sldMk cId="3393143207" sldId="290"/>
            <ac:cxnSpMk id="10" creationId="{EC11ADA2-C3CA-26EF-707A-3B1CBA392FB6}"/>
          </ac:cxnSpMkLst>
        </pc:cxnChg>
      </pc:sldChg>
      <pc:sldChg chg="addSp delSp modSp">
        <pc:chgData name="Smith, Brandon" userId="S::brandon_smith8617@tamu.edu::c97f95f3-9f0b-4782-ad80-a53a403be402" providerId="AD" clId="Web-{659A14A2-9928-4F71-A7C8-6D8757B46168}" dt="2022-09-21T04:03:44.255" v="156"/>
        <pc:sldMkLst>
          <pc:docMk/>
          <pc:sldMk cId="1093395937" sldId="313"/>
        </pc:sldMkLst>
        <pc:picChg chg="add del mod">
          <ac:chgData name="Smith, Brandon" userId="S::brandon_smith8617@tamu.edu::c97f95f3-9f0b-4782-ad80-a53a403be402" providerId="AD" clId="Web-{659A14A2-9928-4F71-A7C8-6D8757B46168}" dt="2022-09-21T04:03:44.255" v="156"/>
          <ac:picMkLst>
            <pc:docMk/>
            <pc:sldMk cId="1093395937" sldId="313"/>
            <ac:picMk id="2" creationId="{176EC8C5-A435-A647-3D7D-D8E020CE0118}"/>
          </ac:picMkLst>
        </pc:picChg>
      </pc:sldChg>
      <pc:sldChg chg="delSp modSp">
        <pc:chgData name="Smith, Brandon" userId="S::brandon_smith8617@tamu.edu::c97f95f3-9f0b-4782-ad80-a53a403be402" providerId="AD" clId="Web-{659A14A2-9928-4F71-A7C8-6D8757B46168}" dt="2022-09-21T03:57:18.635" v="145" actId="20577"/>
        <pc:sldMkLst>
          <pc:docMk/>
          <pc:sldMk cId="3906059831" sldId="314"/>
        </pc:sldMkLst>
        <pc:spChg chg="del mod">
          <ac:chgData name="Smith, Brandon" userId="S::brandon_smith8617@tamu.edu::c97f95f3-9f0b-4782-ad80-a53a403be402" providerId="AD" clId="Web-{659A14A2-9928-4F71-A7C8-6D8757B46168}" dt="2022-09-21T03:39:21.793" v="5"/>
          <ac:spMkLst>
            <pc:docMk/>
            <pc:sldMk cId="3906059831" sldId="314"/>
            <ac:spMk id="2" creationId="{00000000-0000-0000-0000-000000000000}"/>
          </ac:spMkLst>
        </pc:spChg>
        <pc:spChg chg="del">
          <ac:chgData name="Smith, Brandon" userId="S::brandon_smith8617@tamu.edu::c97f95f3-9f0b-4782-ad80-a53a403be402" providerId="AD" clId="Web-{659A14A2-9928-4F71-A7C8-6D8757B46168}" dt="2022-09-21T03:56:13.477" v="143"/>
          <ac:spMkLst>
            <pc:docMk/>
            <pc:sldMk cId="3906059831" sldId="314"/>
            <ac:spMk id="3" creationId="{00000000-0000-0000-0000-000000000000}"/>
          </ac:spMkLst>
        </pc:spChg>
        <pc:spChg chg="mod">
          <ac:chgData name="Smith, Brandon" userId="S::brandon_smith8617@tamu.edu::c97f95f3-9f0b-4782-ad80-a53a403be402" providerId="AD" clId="Web-{659A14A2-9928-4F71-A7C8-6D8757B46168}" dt="2022-09-21T03:57:18.635" v="145" actId="20577"/>
          <ac:spMkLst>
            <pc:docMk/>
            <pc:sldMk cId="3906059831" sldId="314"/>
            <ac:spMk id="68" creationId="{00000000-0000-0000-0000-000000000000}"/>
          </ac:spMkLst>
        </pc:spChg>
        <pc:graphicFrameChg chg="mod modGraphic">
          <ac:chgData name="Smith, Brandon" userId="S::brandon_smith8617@tamu.edu::c97f95f3-9f0b-4782-ad80-a53a403be402" providerId="AD" clId="Web-{659A14A2-9928-4F71-A7C8-6D8757B46168}" dt="2022-09-21T03:56:06.195" v="142"/>
          <ac:graphicFrameMkLst>
            <pc:docMk/>
            <pc:sldMk cId="3906059831" sldId="314"/>
            <ac:graphicFrameMk id="4" creationId="{D85CF591-7138-4EEE-94C0-2B83AC1A9EC0}"/>
          </ac:graphicFrameMkLst>
        </pc:graphicFrameChg>
      </pc:sldChg>
    </pc:docChg>
  </pc:docChgLst>
  <pc:docChgLst>
    <pc:chgData name="Espinoza, Alvaro" userId="S::alvaro.espinoza.gg@tamu.edu::6bf345af-2fa7-444d-86f9-cc345711ca2a" providerId="AD" clId="Web-{5102CB8D-5228-4F2F-AE2D-DEB5BA8BF682}"/>
    <pc:docChg chg="modSld">
      <pc:chgData name="Espinoza, Alvaro" userId="S::alvaro.espinoza.gg@tamu.edu::6bf345af-2fa7-444d-86f9-cc345711ca2a" providerId="AD" clId="Web-{5102CB8D-5228-4F2F-AE2D-DEB5BA8BF682}" dt="2022-09-21T11:52:26.895" v="236"/>
      <pc:docMkLst>
        <pc:docMk/>
      </pc:docMkLst>
      <pc:sldChg chg="modSp">
        <pc:chgData name="Espinoza, Alvaro" userId="S::alvaro.espinoza.gg@tamu.edu::6bf345af-2fa7-444d-86f9-cc345711ca2a" providerId="AD" clId="Web-{5102CB8D-5228-4F2F-AE2D-DEB5BA8BF682}" dt="2022-09-21T11:49:47.733" v="78"/>
        <pc:sldMkLst>
          <pc:docMk/>
          <pc:sldMk cId="3393143207" sldId="290"/>
        </pc:sldMkLst>
        <pc:spChg chg="mod">
          <ac:chgData name="Espinoza, Alvaro" userId="S::alvaro.espinoza.gg@tamu.edu::6bf345af-2fa7-444d-86f9-cc345711ca2a" providerId="AD" clId="Web-{5102CB8D-5228-4F2F-AE2D-DEB5BA8BF682}" dt="2022-09-21T11:48:15.167" v="76" actId="20577"/>
          <ac:spMkLst>
            <pc:docMk/>
            <pc:sldMk cId="3393143207" sldId="290"/>
            <ac:spMk id="6" creationId="{0CD80F53-1098-26C8-26A2-EB241311D4ED}"/>
          </ac:spMkLst>
        </pc:spChg>
        <pc:spChg chg="mod">
          <ac:chgData name="Espinoza, Alvaro" userId="S::alvaro.espinoza.gg@tamu.edu::6bf345af-2fa7-444d-86f9-cc345711ca2a" providerId="AD" clId="Web-{5102CB8D-5228-4F2F-AE2D-DEB5BA8BF682}" dt="2022-09-21T11:42:52.062" v="72" actId="20577"/>
          <ac:spMkLst>
            <pc:docMk/>
            <pc:sldMk cId="3393143207" sldId="290"/>
            <ac:spMk id="9" creationId="{4502C105-892A-9CA0-33ED-CF97D03AB5C7}"/>
          </ac:spMkLst>
        </pc:spChg>
        <pc:picChg chg="mod">
          <ac:chgData name="Espinoza, Alvaro" userId="S::alvaro.espinoza.gg@tamu.edu::6bf345af-2fa7-444d-86f9-cc345711ca2a" providerId="AD" clId="Web-{5102CB8D-5228-4F2F-AE2D-DEB5BA8BF682}" dt="2022-09-21T11:49:47.733" v="78"/>
          <ac:picMkLst>
            <pc:docMk/>
            <pc:sldMk cId="3393143207" sldId="290"/>
            <ac:picMk id="4" creationId="{27BEDAD2-1F29-464D-9040-D8EAF7A61C5B}"/>
          </ac:picMkLst>
        </pc:picChg>
      </pc:sldChg>
      <pc:sldChg chg="modSp">
        <pc:chgData name="Espinoza, Alvaro" userId="S::alvaro.espinoza.gg@tamu.edu::6bf345af-2fa7-444d-86f9-cc345711ca2a" providerId="AD" clId="Web-{5102CB8D-5228-4F2F-AE2D-DEB5BA8BF682}" dt="2022-09-21T11:52:26.895" v="236"/>
        <pc:sldMkLst>
          <pc:docMk/>
          <pc:sldMk cId="1063379361" sldId="319"/>
        </pc:sldMkLst>
        <pc:graphicFrameChg chg="mod modGraphic">
          <ac:chgData name="Espinoza, Alvaro" userId="S::alvaro.espinoza.gg@tamu.edu::6bf345af-2fa7-444d-86f9-cc345711ca2a" providerId="AD" clId="Web-{5102CB8D-5228-4F2F-AE2D-DEB5BA8BF682}" dt="2022-09-21T11:52:26.895" v="236"/>
          <ac:graphicFrameMkLst>
            <pc:docMk/>
            <pc:sldMk cId="1063379361" sldId="319"/>
            <ac:graphicFrameMk id="83" creationId="{00000000-0000-0000-0000-000000000000}"/>
          </ac:graphicFrameMkLst>
        </pc:graphicFrameChg>
      </pc:sldChg>
    </pc:docChg>
  </pc:docChgLst>
  <pc:docChgLst>
    <pc:chgData name="Smith, Brandon" userId="S::brandon_smith8617@tamu.edu::c97f95f3-9f0b-4782-ad80-a53a403be402" providerId="AD" clId="Web-{8D770CC3-32CC-4965-B4F1-D2BA51E2CB6C}"/>
    <pc:docChg chg="modSld">
      <pc:chgData name="Smith, Brandon" userId="S::brandon_smith8617@tamu.edu::c97f95f3-9f0b-4782-ad80-a53a403be402" providerId="AD" clId="Web-{8D770CC3-32CC-4965-B4F1-D2BA51E2CB6C}" dt="2022-09-21T03:30:58.609" v="309" actId="14100"/>
      <pc:docMkLst>
        <pc:docMk/>
      </pc:docMkLst>
      <pc:sldChg chg="modSp">
        <pc:chgData name="Smith, Brandon" userId="S::brandon_smith8617@tamu.edu::c97f95f3-9f0b-4782-ad80-a53a403be402" providerId="AD" clId="Web-{8D770CC3-32CC-4965-B4F1-D2BA51E2CB6C}" dt="2022-09-21T03:29:34.216" v="287"/>
        <pc:sldMkLst>
          <pc:docMk/>
          <pc:sldMk cId="3605743217" sldId="315"/>
        </pc:sldMkLst>
        <pc:graphicFrameChg chg="mod modGraphic">
          <ac:chgData name="Smith, Brandon" userId="S::brandon_smith8617@tamu.edu::c97f95f3-9f0b-4782-ad80-a53a403be402" providerId="AD" clId="Web-{8D770CC3-32CC-4965-B4F1-D2BA51E2CB6C}" dt="2022-09-21T03:29:34.216" v="287"/>
          <ac:graphicFrameMkLst>
            <pc:docMk/>
            <pc:sldMk cId="3605743217" sldId="315"/>
            <ac:graphicFrameMk id="83" creationId="{00000000-0000-0000-0000-000000000000}"/>
          </ac:graphicFrameMkLst>
        </pc:graphicFrameChg>
      </pc:sldChg>
      <pc:sldChg chg="addSp delSp modSp">
        <pc:chgData name="Smith, Brandon" userId="S::brandon_smith8617@tamu.edu::c97f95f3-9f0b-4782-ad80-a53a403be402" providerId="AD" clId="Web-{8D770CC3-32CC-4965-B4F1-D2BA51E2CB6C}" dt="2022-09-21T03:30:58.609" v="309" actId="14100"/>
        <pc:sldMkLst>
          <pc:docMk/>
          <pc:sldMk cId="4286520343" sldId="316"/>
        </pc:sldMkLst>
        <pc:spChg chg="del">
          <ac:chgData name="Smith, Brandon" userId="S::brandon_smith8617@tamu.edu::c97f95f3-9f0b-4782-ad80-a53a403be402" providerId="AD" clId="Web-{8D770CC3-32CC-4965-B4F1-D2BA51E2CB6C}" dt="2022-09-21T03:30:17.498" v="292"/>
          <ac:spMkLst>
            <pc:docMk/>
            <pc:sldMk cId="4286520343" sldId="316"/>
            <ac:spMk id="12" creationId="{6A82A471-85B5-09CA-4441-2875A916C497}"/>
          </ac:spMkLst>
        </pc:spChg>
        <pc:spChg chg="del">
          <ac:chgData name="Smith, Brandon" userId="S::brandon_smith8617@tamu.edu::c97f95f3-9f0b-4782-ad80-a53a403be402" providerId="AD" clId="Web-{8D770CC3-32CC-4965-B4F1-D2BA51E2CB6C}" dt="2022-09-21T03:30:17.498" v="291"/>
          <ac:spMkLst>
            <pc:docMk/>
            <pc:sldMk cId="4286520343" sldId="316"/>
            <ac:spMk id="13" creationId="{457C3B2F-0CEC-CD34-D59E-10C1F7A7D52A}"/>
          </ac:spMkLst>
        </pc:spChg>
        <pc:spChg chg="del">
          <ac:chgData name="Smith, Brandon" userId="S::brandon_smith8617@tamu.edu::c97f95f3-9f0b-4782-ad80-a53a403be402" providerId="AD" clId="Web-{8D770CC3-32CC-4965-B4F1-D2BA51E2CB6C}" dt="2022-09-21T03:30:17.498" v="289"/>
          <ac:spMkLst>
            <pc:docMk/>
            <pc:sldMk cId="4286520343" sldId="316"/>
            <ac:spMk id="19" creationId="{6976A551-B815-4DEA-22C3-1EEF8A0F8C91}"/>
          </ac:spMkLst>
        </pc:spChg>
        <pc:spChg chg="del">
          <ac:chgData name="Smith, Brandon" userId="S::brandon_smith8617@tamu.edu::c97f95f3-9f0b-4782-ad80-a53a403be402" providerId="AD" clId="Web-{8D770CC3-32CC-4965-B4F1-D2BA51E2CB6C}" dt="2022-09-21T03:30:23.577" v="296"/>
          <ac:spMkLst>
            <pc:docMk/>
            <pc:sldMk cId="4286520343" sldId="316"/>
            <ac:spMk id="21" creationId="{52FD8B9E-3BB7-9501-27B7-0E4AD5EFBFA5}"/>
          </ac:spMkLst>
        </pc:spChg>
        <pc:spChg chg="mod">
          <ac:chgData name="Smith, Brandon" userId="S::brandon_smith8617@tamu.edu::c97f95f3-9f0b-4782-ad80-a53a403be402" providerId="AD" clId="Web-{8D770CC3-32CC-4965-B4F1-D2BA51E2CB6C}" dt="2022-09-21T03:30:20.577" v="295" actId="1076"/>
          <ac:spMkLst>
            <pc:docMk/>
            <pc:sldMk cId="4286520343" sldId="316"/>
            <ac:spMk id="90" creationId="{00000000-0000-0000-0000-000000000000}"/>
          </ac:spMkLst>
        </pc:spChg>
        <pc:picChg chg="add mod">
          <ac:chgData name="Smith, Brandon" userId="S::brandon_smith8617@tamu.edu::c97f95f3-9f0b-4782-ad80-a53a403be402" providerId="AD" clId="Web-{8D770CC3-32CC-4965-B4F1-D2BA51E2CB6C}" dt="2022-09-21T03:30:36.155" v="302" actId="1076"/>
          <ac:picMkLst>
            <pc:docMk/>
            <pc:sldMk cId="4286520343" sldId="316"/>
            <ac:picMk id="2" creationId="{B2CBA3BF-ADED-8DCD-41F8-4CDED51806D8}"/>
          </ac:picMkLst>
        </pc:picChg>
        <pc:picChg chg="add mod">
          <ac:chgData name="Smith, Brandon" userId="S::brandon_smith8617@tamu.edu::c97f95f3-9f0b-4782-ad80-a53a403be402" providerId="AD" clId="Web-{8D770CC3-32CC-4965-B4F1-D2BA51E2CB6C}" dt="2022-09-21T03:30:58.609" v="309" actId="14100"/>
          <ac:picMkLst>
            <pc:docMk/>
            <pc:sldMk cId="4286520343" sldId="316"/>
            <ac:picMk id="3" creationId="{7E7C77B1-E4D1-77FE-8125-E46BB3E374E2}"/>
          </ac:picMkLst>
        </pc:picChg>
        <pc:picChg chg="del">
          <ac:chgData name="Smith, Brandon" userId="S::brandon_smith8617@tamu.edu::c97f95f3-9f0b-4782-ad80-a53a403be402" providerId="AD" clId="Web-{8D770CC3-32CC-4965-B4F1-D2BA51E2CB6C}" dt="2022-09-21T03:30:24.999" v="297"/>
          <ac:picMkLst>
            <pc:docMk/>
            <pc:sldMk cId="4286520343" sldId="316"/>
            <ac:picMk id="1026" creationId="{3C2F2273-025F-EA49-34DF-244BF9FABDD8}"/>
          </ac:picMkLst>
        </pc:picChg>
        <pc:picChg chg="del">
          <ac:chgData name="Smith, Brandon" userId="S::brandon_smith8617@tamu.edu::c97f95f3-9f0b-4782-ad80-a53a403be402" providerId="AD" clId="Web-{8D770CC3-32CC-4965-B4F1-D2BA51E2CB6C}" dt="2022-09-21T03:30:18.139" v="293"/>
          <ac:picMkLst>
            <pc:docMk/>
            <pc:sldMk cId="4286520343" sldId="316"/>
            <ac:picMk id="1028" creationId="{99E6553E-142D-4308-5E65-1553A9CFA61F}"/>
          </ac:picMkLst>
        </pc:picChg>
        <pc:cxnChg chg="del">
          <ac:chgData name="Smith, Brandon" userId="S::brandon_smith8617@tamu.edu::c97f95f3-9f0b-4782-ad80-a53a403be402" providerId="AD" clId="Web-{8D770CC3-32CC-4965-B4F1-D2BA51E2CB6C}" dt="2022-09-21T03:30:17.498" v="290"/>
          <ac:cxnSpMkLst>
            <pc:docMk/>
            <pc:sldMk cId="4286520343" sldId="316"/>
            <ac:cxnSpMk id="18" creationId="{7775E641-C2DC-FD0E-61AA-7FA1849972D0}"/>
          </ac:cxnSpMkLst>
        </pc:cxnChg>
        <pc:cxnChg chg="del">
          <ac:chgData name="Smith, Brandon" userId="S::brandon_smith8617@tamu.edu::c97f95f3-9f0b-4782-ad80-a53a403be402" providerId="AD" clId="Web-{8D770CC3-32CC-4965-B4F1-D2BA51E2CB6C}" dt="2022-09-21T03:30:17.498" v="288"/>
          <ac:cxnSpMkLst>
            <pc:docMk/>
            <pc:sldMk cId="4286520343" sldId="316"/>
            <ac:cxnSpMk id="20" creationId="{35D5EB8F-0396-F227-1758-331E5FAE4315}"/>
          </ac:cxnSpMkLst>
        </pc:cxnChg>
      </pc:sldChg>
    </pc:docChg>
  </pc:docChgLst>
  <pc:docChgLst>
    <pc:chgData name="Aguilera, Ulises Sebastian" userId="S::ulises@tamu.edu::955446ca-496d-4110-82c3-bf5402f26d61" providerId="AD" clId="Web-{E2DBB5C4-9CF9-4666-914B-3BBC79658F5B}"/>
    <pc:docChg chg="modSld">
      <pc:chgData name="Aguilera, Ulises Sebastian" userId="S::ulises@tamu.edu::955446ca-496d-4110-82c3-bf5402f26d61" providerId="AD" clId="Web-{E2DBB5C4-9CF9-4666-914B-3BBC79658F5B}" dt="2022-09-21T14:37:20.560" v="331"/>
      <pc:docMkLst>
        <pc:docMk/>
      </pc:docMkLst>
      <pc:sldChg chg="modSp">
        <pc:chgData name="Aguilera, Ulises Sebastian" userId="S::ulises@tamu.edu::955446ca-496d-4110-82c3-bf5402f26d61" providerId="AD" clId="Web-{E2DBB5C4-9CF9-4666-914B-3BBC79658F5B}" dt="2022-09-21T14:33:23.899" v="183"/>
        <pc:sldMkLst>
          <pc:docMk/>
          <pc:sldMk cId="4231427536" sldId="308"/>
        </pc:sldMkLst>
        <pc:graphicFrameChg chg="mod modGraphic">
          <ac:chgData name="Aguilera, Ulises Sebastian" userId="S::ulises@tamu.edu::955446ca-496d-4110-82c3-bf5402f26d61" providerId="AD" clId="Web-{E2DBB5C4-9CF9-4666-914B-3BBC79658F5B}" dt="2022-09-21T14:33:23.899" v="183"/>
          <ac:graphicFrameMkLst>
            <pc:docMk/>
            <pc:sldMk cId="4231427536" sldId="308"/>
            <ac:graphicFrameMk id="83" creationId="{00000000-0000-0000-0000-000000000000}"/>
          </ac:graphicFrameMkLst>
        </pc:graphicFrameChg>
      </pc:sldChg>
      <pc:sldChg chg="modSp">
        <pc:chgData name="Aguilera, Ulises Sebastian" userId="S::ulises@tamu.edu::955446ca-496d-4110-82c3-bf5402f26d61" providerId="AD" clId="Web-{E2DBB5C4-9CF9-4666-914B-3BBC79658F5B}" dt="2022-09-21T14:37:20.560" v="331"/>
        <pc:sldMkLst>
          <pc:docMk/>
          <pc:sldMk cId="2182668763" sldId="317"/>
        </pc:sldMkLst>
        <pc:graphicFrameChg chg="mod modGraphic">
          <ac:chgData name="Aguilera, Ulises Sebastian" userId="S::ulises@tamu.edu::955446ca-496d-4110-82c3-bf5402f26d61" providerId="AD" clId="Web-{E2DBB5C4-9CF9-4666-914B-3BBC79658F5B}" dt="2022-09-21T14:37:20.560" v="331"/>
          <ac:graphicFrameMkLst>
            <pc:docMk/>
            <pc:sldMk cId="2182668763" sldId="317"/>
            <ac:graphicFrameMk id="83" creationId="{00000000-0000-0000-0000-000000000000}"/>
          </ac:graphicFrameMkLst>
        </pc:graphicFrameChg>
      </pc:sldChg>
    </pc:docChg>
  </pc:docChgLst>
  <pc:docChgLst>
    <pc:chgData name="Espinoza, Alvaro" userId="S::alvaro.espinoza.gg@tamu.edu::6bf345af-2fa7-444d-86f9-cc345711ca2a" providerId="AD" clId="Web-{E0F3D030-1E94-43AB-9720-B6B48FF3F323}"/>
    <pc:docChg chg="modSld">
      <pc:chgData name="Espinoza, Alvaro" userId="S::alvaro.espinoza.gg@tamu.edu::6bf345af-2fa7-444d-86f9-cc345711ca2a" providerId="AD" clId="Web-{E0F3D030-1E94-43AB-9720-B6B48FF3F323}" dt="2022-09-21T11:26:31.472" v="689" actId="1076"/>
      <pc:docMkLst>
        <pc:docMk/>
      </pc:docMkLst>
      <pc:sldChg chg="modSp">
        <pc:chgData name="Espinoza, Alvaro" userId="S::alvaro.espinoza.gg@tamu.edu::6bf345af-2fa7-444d-86f9-cc345711ca2a" providerId="AD" clId="Web-{E0F3D030-1E94-43AB-9720-B6B48FF3F323}" dt="2022-09-21T11:26:31.472" v="689" actId="1076"/>
        <pc:sldMkLst>
          <pc:docMk/>
          <pc:sldMk cId="1063379361" sldId="319"/>
        </pc:sldMkLst>
        <pc:graphicFrameChg chg="mod modGraphic">
          <ac:chgData name="Espinoza, Alvaro" userId="S::alvaro.espinoza.gg@tamu.edu::6bf345af-2fa7-444d-86f9-cc345711ca2a" providerId="AD" clId="Web-{E0F3D030-1E94-43AB-9720-B6B48FF3F323}" dt="2022-09-21T11:26:31.472" v="689" actId="1076"/>
          <ac:graphicFrameMkLst>
            <pc:docMk/>
            <pc:sldMk cId="1063379361" sldId="319"/>
            <ac:graphicFrameMk id="83" creationId="{00000000-0000-0000-0000-000000000000}"/>
          </ac:graphicFrameMkLst>
        </pc:graphicFrameChg>
      </pc:sldChg>
      <pc:sldChg chg="addSp delSp modSp">
        <pc:chgData name="Espinoza, Alvaro" userId="S::alvaro.espinoza.gg@tamu.edu::6bf345af-2fa7-444d-86f9-cc345711ca2a" providerId="AD" clId="Web-{E0F3D030-1E94-43AB-9720-B6B48FF3F323}" dt="2022-09-21T11:15:43.620" v="222" actId="1076"/>
        <pc:sldMkLst>
          <pc:docMk/>
          <pc:sldMk cId="2689269706" sldId="320"/>
        </pc:sldMkLst>
        <pc:spChg chg="add mod">
          <ac:chgData name="Espinoza, Alvaro" userId="S::alvaro.espinoza.gg@tamu.edu::6bf345af-2fa7-444d-86f9-cc345711ca2a" providerId="AD" clId="Web-{E0F3D030-1E94-43AB-9720-B6B48FF3F323}" dt="2022-09-21T11:13:09.116" v="176" actId="1076"/>
          <ac:spMkLst>
            <pc:docMk/>
            <pc:sldMk cId="2689269706" sldId="320"/>
            <ac:spMk id="10" creationId="{F52AD9CE-BE09-97DC-3A7B-2B0B83781652}"/>
          </ac:spMkLst>
        </pc:spChg>
        <pc:spChg chg="add mod">
          <ac:chgData name="Espinoza, Alvaro" userId="S::alvaro.espinoza.gg@tamu.edu::6bf345af-2fa7-444d-86f9-cc345711ca2a" providerId="AD" clId="Web-{E0F3D030-1E94-43AB-9720-B6B48FF3F323}" dt="2022-09-21T11:13:34.023" v="182" actId="1076"/>
          <ac:spMkLst>
            <pc:docMk/>
            <pc:sldMk cId="2689269706" sldId="320"/>
            <ac:spMk id="13" creationId="{E93DC2D5-C564-89FF-199F-CA79C98C9AF0}"/>
          </ac:spMkLst>
        </pc:spChg>
        <pc:spChg chg="add mod">
          <ac:chgData name="Espinoza, Alvaro" userId="S::alvaro.espinoza.gg@tamu.edu::6bf345af-2fa7-444d-86f9-cc345711ca2a" providerId="AD" clId="Web-{E0F3D030-1E94-43AB-9720-B6B48FF3F323}" dt="2022-09-21T11:15:40.777" v="221" actId="1076"/>
          <ac:spMkLst>
            <pc:docMk/>
            <pc:sldMk cId="2689269706" sldId="320"/>
            <ac:spMk id="14" creationId="{F18F4C0A-FC67-7743-4334-E82C7550CE12}"/>
          </ac:spMkLst>
        </pc:spChg>
        <pc:spChg chg="add mod">
          <ac:chgData name="Espinoza, Alvaro" userId="S::alvaro.espinoza.gg@tamu.edu::6bf345af-2fa7-444d-86f9-cc345711ca2a" providerId="AD" clId="Web-{E0F3D030-1E94-43AB-9720-B6B48FF3F323}" dt="2022-09-21T11:15:37.370" v="220" actId="1076"/>
          <ac:spMkLst>
            <pc:docMk/>
            <pc:sldMk cId="2689269706" sldId="320"/>
            <ac:spMk id="15" creationId="{F8EDC0A5-804F-5665-D520-5DD14E08040F}"/>
          </ac:spMkLst>
        </pc:spChg>
        <pc:spChg chg="add mod">
          <ac:chgData name="Espinoza, Alvaro" userId="S::alvaro.espinoza.gg@tamu.edu::6bf345af-2fa7-444d-86f9-cc345711ca2a" providerId="AD" clId="Web-{E0F3D030-1E94-43AB-9720-B6B48FF3F323}" dt="2022-09-21T11:15:33.604" v="219" actId="1076"/>
          <ac:spMkLst>
            <pc:docMk/>
            <pc:sldMk cId="2689269706" sldId="320"/>
            <ac:spMk id="16" creationId="{5F93AF58-37F1-FDE9-358F-6B0ACA993C2B}"/>
          </ac:spMkLst>
        </pc:spChg>
        <pc:picChg chg="del">
          <ac:chgData name="Espinoza, Alvaro" userId="S::alvaro.espinoza.gg@tamu.edu::6bf345af-2fa7-444d-86f9-cc345711ca2a" providerId="AD" clId="Web-{E0F3D030-1E94-43AB-9720-B6B48FF3F323}" dt="2022-09-21T10:20:43.384" v="115"/>
          <ac:picMkLst>
            <pc:docMk/>
            <pc:sldMk cId="2689269706" sldId="320"/>
            <ac:picMk id="2" creationId="{2E01CD12-278B-BE21-19D7-7C2EC3D0AC03}"/>
          </ac:picMkLst>
        </pc:picChg>
        <pc:picChg chg="del">
          <ac:chgData name="Espinoza, Alvaro" userId="S::alvaro.espinoza.gg@tamu.edu::6bf345af-2fa7-444d-86f9-cc345711ca2a" providerId="AD" clId="Web-{E0F3D030-1E94-43AB-9720-B6B48FF3F323}" dt="2022-09-21T10:16:58.733" v="0"/>
          <ac:picMkLst>
            <pc:docMk/>
            <pc:sldMk cId="2689269706" sldId="320"/>
            <ac:picMk id="3" creationId="{50ABA8B2-A0AD-91CC-7258-40537C03D4D2}"/>
          </ac:picMkLst>
        </pc:picChg>
        <pc:picChg chg="add del mod">
          <ac:chgData name="Espinoza, Alvaro" userId="S::alvaro.espinoza.gg@tamu.edu::6bf345af-2fa7-444d-86f9-cc345711ca2a" providerId="AD" clId="Web-{E0F3D030-1E94-43AB-9720-B6B48FF3F323}" dt="2022-09-21T10:55:14.387" v="156"/>
          <ac:picMkLst>
            <pc:docMk/>
            <pc:sldMk cId="2689269706" sldId="320"/>
            <ac:picMk id="3" creationId="{BD0A76CB-081B-79F2-CE55-A67436F027B0}"/>
          </ac:picMkLst>
        </pc:picChg>
        <pc:picChg chg="add mod">
          <ac:chgData name="Espinoza, Alvaro" userId="S::alvaro.espinoza.gg@tamu.edu::6bf345af-2fa7-444d-86f9-cc345711ca2a" providerId="AD" clId="Web-{E0F3D030-1E94-43AB-9720-B6B48FF3F323}" dt="2022-09-21T10:56:08.889" v="173" actId="1076"/>
          <ac:picMkLst>
            <pc:docMk/>
            <pc:sldMk cId="2689269706" sldId="320"/>
            <ac:picMk id="4" creationId="{FF637F62-86B0-58AE-7791-9F0CDFD5D9FC}"/>
          </ac:picMkLst>
        </pc:picChg>
        <pc:picChg chg="add mod">
          <ac:chgData name="Espinoza, Alvaro" userId="S::alvaro.espinoza.gg@tamu.edu::6bf345af-2fa7-444d-86f9-cc345711ca2a" providerId="AD" clId="Web-{E0F3D030-1E94-43AB-9720-B6B48FF3F323}" dt="2022-09-21T10:56:12.592" v="174" actId="1076"/>
          <ac:picMkLst>
            <pc:docMk/>
            <pc:sldMk cId="2689269706" sldId="320"/>
            <ac:picMk id="5" creationId="{44C68712-8424-6857-DB4A-A423D2FFBCAE}"/>
          </ac:picMkLst>
        </pc:picChg>
        <pc:picChg chg="add del mod">
          <ac:chgData name="Espinoza, Alvaro" userId="S::alvaro.espinoza.gg@tamu.edu::6bf345af-2fa7-444d-86f9-cc345711ca2a" providerId="AD" clId="Web-{E0F3D030-1E94-43AB-9720-B6B48FF3F323}" dt="2022-09-21T10:55:59.061" v="170"/>
          <ac:picMkLst>
            <pc:docMk/>
            <pc:sldMk cId="2689269706" sldId="320"/>
            <ac:picMk id="6" creationId="{27C8C17E-8FB2-25A8-8E3B-2961B8742CF3}"/>
          </ac:picMkLst>
        </pc:picChg>
        <pc:picChg chg="add del mod">
          <ac:chgData name="Espinoza, Alvaro" userId="S::alvaro.espinoza.gg@tamu.edu::6bf345af-2fa7-444d-86f9-cc345711ca2a" providerId="AD" clId="Web-{E0F3D030-1E94-43AB-9720-B6B48FF3F323}" dt="2022-09-21T10:27:55.108" v="131"/>
          <ac:picMkLst>
            <pc:docMk/>
            <pc:sldMk cId="2689269706" sldId="320"/>
            <ac:picMk id="6" creationId="{D81FB941-C676-B8C3-02EB-749ADE69063C}"/>
          </ac:picMkLst>
        </pc:picChg>
        <pc:picChg chg="add mod modCrop">
          <ac:chgData name="Espinoza, Alvaro" userId="S::alvaro.espinoza.gg@tamu.edu::6bf345af-2fa7-444d-86f9-cc345711ca2a" providerId="AD" clId="Web-{E0F3D030-1E94-43AB-9720-B6B48FF3F323}" dt="2022-09-21T10:35:47.081" v="152" actId="1076"/>
          <ac:picMkLst>
            <pc:docMk/>
            <pc:sldMk cId="2689269706" sldId="320"/>
            <ac:picMk id="7" creationId="{E2D19DE2-B9A1-0191-8806-C03C438BE64D}"/>
          </ac:picMkLst>
        </pc:picChg>
        <pc:picChg chg="add mod modCrop">
          <ac:chgData name="Espinoza, Alvaro" userId="S::alvaro.espinoza.gg@tamu.edu::6bf345af-2fa7-444d-86f9-cc345711ca2a" providerId="AD" clId="Web-{E0F3D030-1E94-43AB-9720-B6B48FF3F323}" dt="2022-09-21T11:15:43.620" v="222" actId="1076"/>
          <ac:picMkLst>
            <pc:docMk/>
            <pc:sldMk cId="2689269706" sldId="320"/>
            <ac:picMk id="8" creationId="{2C99ABF1-E64C-AB5F-7025-A0909373B3BF}"/>
          </ac:picMkLst>
        </pc:picChg>
        <pc:picChg chg="add del mod">
          <ac:chgData name="Espinoza, Alvaro" userId="S::alvaro.espinoza.gg@tamu.edu::6bf345af-2fa7-444d-86f9-cc345711ca2a" providerId="AD" clId="Web-{E0F3D030-1E94-43AB-9720-B6B48FF3F323}" dt="2022-09-21T10:56:01.420" v="171"/>
          <ac:picMkLst>
            <pc:docMk/>
            <pc:sldMk cId="2689269706" sldId="320"/>
            <ac:picMk id="9" creationId="{8FCD5986-36C6-55A2-6071-E766A0E73BAA}"/>
          </ac:picMkLst>
        </pc:picChg>
        <pc:picChg chg="add del mod">
          <ac:chgData name="Espinoza, Alvaro" userId="S::alvaro.espinoza.gg@tamu.edu::6bf345af-2fa7-444d-86f9-cc345711ca2a" providerId="AD" clId="Web-{E0F3D030-1E94-43AB-9720-B6B48FF3F323}" dt="2022-09-21T11:13:15.928" v="178"/>
          <ac:picMkLst>
            <pc:docMk/>
            <pc:sldMk cId="2689269706" sldId="320"/>
            <ac:picMk id="11" creationId="{17E05392-E723-FBEB-BEAD-277540B3AB53}"/>
          </ac:picMkLst>
        </pc:picChg>
        <pc:picChg chg="add del mod">
          <ac:chgData name="Espinoza, Alvaro" userId="S::alvaro.espinoza.gg@tamu.edu::6bf345af-2fa7-444d-86f9-cc345711ca2a" providerId="AD" clId="Web-{E0F3D030-1E94-43AB-9720-B6B48FF3F323}" dt="2022-09-21T11:13:21.491" v="180"/>
          <ac:picMkLst>
            <pc:docMk/>
            <pc:sldMk cId="2689269706" sldId="320"/>
            <ac:picMk id="12" creationId="{C337FB57-8892-FD2F-1F5E-914804A2A93B}"/>
          </ac:picMkLst>
        </pc:picChg>
        <pc:cxnChg chg="add del">
          <ac:chgData name="Espinoza, Alvaro" userId="S::alvaro.espinoza.gg@tamu.edu::6bf345af-2fa7-444d-86f9-cc345711ca2a" providerId="AD" clId="Web-{E0F3D030-1E94-43AB-9720-B6B48FF3F323}" dt="2022-09-21T10:53:19.431" v="154"/>
          <ac:cxnSpMkLst>
            <pc:docMk/>
            <pc:sldMk cId="2689269706" sldId="320"/>
            <ac:cxnSpMk id="2" creationId="{63D6EF1D-AE3F-E272-E6FD-0BC85EDA095A}"/>
          </ac:cxnSpMkLst>
        </pc:cxnChg>
      </pc:sldChg>
    </pc:docChg>
  </pc:docChgLst>
  <pc:docChgLst>
    <pc:chgData name="Aguilera, Ulises Sebastian" userId="S::ulises@tamu.edu::955446ca-496d-4110-82c3-bf5402f26d61" providerId="AD" clId="Web-{CD6021BF-7EBF-4845-9F9B-9EAD4D75B874}"/>
    <pc:docChg chg="delSld modSld">
      <pc:chgData name="Aguilera, Ulises Sebastian" userId="S::ulises@tamu.edu::955446ca-496d-4110-82c3-bf5402f26d61" providerId="AD" clId="Web-{CD6021BF-7EBF-4845-9F9B-9EAD4D75B874}" dt="2022-09-21T03:28:47.832" v="4"/>
      <pc:docMkLst>
        <pc:docMk/>
      </pc:docMkLst>
      <pc:sldChg chg="modSp">
        <pc:chgData name="Aguilera, Ulises Sebastian" userId="S::ulises@tamu.edu::955446ca-496d-4110-82c3-bf5402f26d61" providerId="AD" clId="Web-{CD6021BF-7EBF-4845-9F9B-9EAD4D75B874}" dt="2022-09-21T03:10:12.147" v="3"/>
        <pc:sldMkLst>
          <pc:docMk/>
          <pc:sldMk cId="2182668763" sldId="317"/>
        </pc:sldMkLst>
        <pc:graphicFrameChg chg="mod modGraphic">
          <ac:chgData name="Aguilera, Ulises Sebastian" userId="S::ulises@tamu.edu::955446ca-496d-4110-82c3-bf5402f26d61" providerId="AD" clId="Web-{CD6021BF-7EBF-4845-9F9B-9EAD4D75B874}" dt="2022-09-21T03:10:12.147" v="3"/>
          <ac:graphicFrameMkLst>
            <pc:docMk/>
            <pc:sldMk cId="2182668763" sldId="317"/>
            <ac:graphicFrameMk id="83" creationId="{00000000-0000-0000-0000-000000000000}"/>
          </ac:graphicFrameMkLst>
        </pc:graphicFrameChg>
      </pc:sldChg>
      <pc:sldChg chg="del">
        <pc:chgData name="Aguilera, Ulises Sebastian" userId="S::ulises@tamu.edu::955446ca-496d-4110-82c3-bf5402f26d61" providerId="AD" clId="Web-{CD6021BF-7EBF-4845-9F9B-9EAD4D75B874}" dt="2022-09-21T03:28:47.832" v="4"/>
        <pc:sldMkLst>
          <pc:docMk/>
          <pc:sldMk cId="1757659502" sldId="318"/>
        </pc:sldMkLst>
      </pc:sldChg>
    </pc:docChg>
  </pc:docChgLst>
  <pc:docChgLst>
    <pc:chgData name="Espinoza, Alvaro" userId="S::alvaro.espinoza.gg@tamu.edu::6bf345af-2fa7-444d-86f9-cc345711ca2a" providerId="AD" clId="Web-{E21880E5-474A-45B7-A460-92614DB0DE93}"/>
    <pc:docChg chg="modSld">
      <pc:chgData name="Espinoza, Alvaro" userId="S::alvaro.espinoza.gg@tamu.edu::6bf345af-2fa7-444d-86f9-cc345711ca2a" providerId="AD" clId="Web-{E21880E5-474A-45B7-A460-92614DB0DE93}" dt="2022-09-21T17:12:42.225" v="170"/>
      <pc:docMkLst>
        <pc:docMk/>
      </pc:docMkLst>
      <pc:sldChg chg="modSp">
        <pc:chgData name="Espinoza, Alvaro" userId="S::alvaro.espinoza.gg@tamu.edu::6bf345af-2fa7-444d-86f9-cc345711ca2a" providerId="AD" clId="Web-{E21880E5-474A-45B7-A460-92614DB0DE93}" dt="2022-09-21T16:54:20.833" v="64"/>
        <pc:sldMkLst>
          <pc:docMk/>
          <pc:sldMk cId="3393143207" sldId="290"/>
        </pc:sldMkLst>
        <pc:picChg chg="mod">
          <ac:chgData name="Espinoza, Alvaro" userId="S::alvaro.espinoza.gg@tamu.edu::6bf345af-2fa7-444d-86f9-cc345711ca2a" providerId="AD" clId="Web-{E21880E5-474A-45B7-A460-92614DB0DE93}" dt="2022-09-21T16:54:20.833" v="64"/>
          <ac:picMkLst>
            <pc:docMk/>
            <pc:sldMk cId="3393143207" sldId="290"/>
            <ac:picMk id="4" creationId="{27BEDAD2-1F29-464D-9040-D8EAF7A61C5B}"/>
          </ac:picMkLst>
        </pc:picChg>
      </pc:sldChg>
      <pc:sldChg chg="modSp">
        <pc:chgData name="Espinoza, Alvaro" userId="S::alvaro.espinoza.gg@tamu.edu::6bf345af-2fa7-444d-86f9-cc345711ca2a" providerId="AD" clId="Web-{E21880E5-474A-45B7-A460-92614DB0DE93}" dt="2022-09-21T17:12:42.225" v="170"/>
        <pc:sldMkLst>
          <pc:docMk/>
          <pc:sldMk cId="1063379361" sldId="319"/>
        </pc:sldMkLst>
        <pc:graphicFrameChg chg="mod modGraphic">
          <ac:chgData name="Espinoza, Alvaro" userId="S::alvaro.espinoza.gg@tamu.edu::6bf345af-2fa7-444d-86f9-cc345711ca2a" providerId="AD" clId="Web-{E21880E5-474A-45B7-A460-92614DB0DE93}" dt="2022-09-21T17:12:42.225" v="170"/>
          <ac:graphicFrameMkLst>
            <pc:docMk/>
            <pc:sldMk cId="1063379361" sldId="319"/>
            <ac:graphicFrameMk id="83" creationId="{00000000-0000-0000-0000-000000000000}"/>
          </ac:graphicFrameMkLst>
        </pc:graphicFrameChg>
      </pc:sldChg>
    </pc:docChg>
  </pc:docChgLst>
  <pc:docChgLst>
    <pc:chgData name="Aguilera, Ulises Sebastian" userId="S::ulises@tamu.edu::955446ca-496d-4110-82c3-bf5402f26d61" providerId="AD" clId="Web-{B7320BC8-4E93-40D0-BD64-5BD71E7FF5B5}"/>
    <pc:docChg chg="modSld">
      <pc:chgData name="Aguilera, Ulises Sebastian" userId="S::ulises@tamu.edu::955446ca-496d-4110-82c3-bf5402f26d61" providerId="AD" clId="Web-{B7320BC8-4E93-40D0-BD64-5BD71E7FF5B5}" dt="2022-09-21T14:26:56.734" v="41"/>
      <pc:docMkLst>
        <pc:docMk/>
      </pc:docMkLst>
      <pc:sldChg chg="modSp">
        <pc:chgData name="Aguilera, Ulises Sebastian" userId="S::ulises@tamu.edu::955446ca-496d-4110-82c3-bf5402f26d61" providerId="AD" clId="Web-{B7320BC8-4E93-40D0-BD64-5BD71E7FF5B5}" dt="2022-09-21T14:26:56.734" v="41"/>
        <pc:sldMkLst>
          <pc:docMk/>
          <pc:sldMk cId="3906059831" sldId="314"/>
        </pc:sldMkLst>
        <pc:graphicFrameChg chg="mod modGraphic">
          <ac:chgData name="Aguilera, Ulises Sebastian" userId="S::ulises@tamu.edu::955446ca-496d-4110-82c3-bf5402f26d61" providerId="AD" clId="Web-{B7320BC8-4E93-40D0-BD64-5BD71E7FF5B5}" dt="2022-09-21T14:26:56.734" v="41"/>
          <ac:graphicFrameMkLst>
            <pc:docMk/>
            <pc:sldMk cId="3906059831" sldId="314"/>
            <ac:graphicFrameMk id="4" creationId="{D85CF591-7138-4EEE-94C0-2B83AC1A9EC0}"/>
          </ac:graphicFrameMkLst>
        </pc:graphicFrameChg>
      </pc:sldChg>
    </pc:docChg>
  </pc:docChgLst>
  <pc:docChgLst>
    <pc:chgData name="Cantu Jr., Santiago" userId="9984fb85-287a-411c-a479-5a9f7a87d398" providerId="ADAL" clId="{8C94D6E8-C9B3-4226-8053-B6B0DB49434A}"/>
    <pc:docChg chg="undo custSel delSld modSld">
      <pc:chgData name="Cantu Jr., Santiago" userId="9984fb85-287a-411c-a479-5a9f7a87d398" providerId="ADAL" clId="{8C94D6E8-C9B3-4226-8053-B6B0DB49434A}" dt="2022-09-28T15:53:53.235" v="124" actId="14100"/>
      <pc:docMkLst>
        <pc:docMk/>
      </pc:docMkLst>
      <pc:sldChg chg="modSp mod">
        <pc:chgData name="Cantu Jr., Santiago" userId="9984fb85-287a-411c-a479-5a9f7a87d398" providerId="ADAL" clId="{8C94D6E8-C9B3-4226-8053-B6B0DB49434A}" dt="2022-09-21T17:22:54.047" v="108" actId="20577"/>
        <pc:sldMkLst>
          <pc:docMk/>
          <pc:sldMk cId="4231427536" sldId="308"/>
        </pc:sldMkLst>
        <pc:graphicFrameChg chg="mod modGraphic">
          <ac:chgData name="Cantu Jr., Santiago" userId="9984fb85-287a-411c-a479-5a9f7a87d398" providerId="ADAL" clId="{8C94D6E8-C9B3-4226-8053-B6B0DB49434A}" dt="2022-09-21T17:22:54.047" v="108" actId="20577"/>
          <ac:graphicFrameMkLst>
            <pc:docMk/>
            <pc:sldMk cId="4231427536" sldId="308"/>
            <ac:graphicFrameMk id="83" creationId="{00000000-0000-0000-0000-000000000000}"/>
          </ac:graphicFrameMkLst>
        </pc:graphicFrameChg>
      </pc:sldChg>
      <pc:sldChg chg="addSp modSp mod">
        <pc:chgData name="Cantu Jr., Santiago" userId="9984fb85-287a-411c-a479-5a9f7a87d398" providerId="ADAL" clId="{8C94D6E8-C9B3-4226-8053-B6B0DB49434A}" dt="2022-09-21T17:08:51.429" v="104" actId="1076"/>
        <pc:sldMkLst>
          <pc:docMk/>
          <pc:sldMk cId="3741792644" sldId="309"/>
        </pc:sldMkLst>
        <pc:picChg chg="mod modCrop">
          <ac:chgData name="Cantu Jr., Santiago" userId="9984fb85-287a-411c-a479-5a9f7a87d398" providerId="ADAL" clId="{8C94D6E8-C9B3-4226-8053-B6B0DB49434A}" dt="2022-09-21T17:08:51.429" v="104" actId="1076"/>
          <ac:picMkLst>
            <pc:docMk/>
            <pc:sldMk cId="3741792644" sldId="309"/>
            <ac:picMk id="2" creationId="{31C245E8-7989-DFAF-0771-CFC899E63488}"/>
          </ac:picMkLst>
        </pc:picChg>
        <pc:picChg chg="add mod">
          <ac:chgData name="Cantu Jr., Santiago" userId="9984fb85-287a-411c-a479-5a9f7a87d398" providerId="ADAL" clId="{8C94D6E8-C9B3-4226-8053-B6B0DB49434A}" dt="2022-09-21T16:42:42.072" v="63" actId="1076"/>
          <ac:picMkLst>
            <pc:docMk/>
            <pc:sldMk cId="3741792644" sldId="309"/>
            <ac:picMk id="3" creationId="{64CCE2E4-CA71-B545-7656-4A60E7DD2C6F}"/>
          </ac:picMkLst>
        </pc:picChg>
        <pc:picChg chg="mod modCrop">
          <ac:chgData name="Cantu Jr., Santiago" userId="9984fb85-287a-411c-a479-5a9f7a87d398" providerId="ADAL" clId="{8C94D6E8-C9B3-4226-8053-B6B0DB49434A}" dt="2022-09-21T16:42:37.174" v="61" actId="14100"/>
          <ac:picMkLst>
            <pc:docMk/>
            <pc:sldMk cId="3741792644" sldId="309"/>
            <ac:picMk id="4" creationId="{3927C071-7E8E-2A5D-5DA4-2BEA8E6FAFEA}"/>
          </ac:picMkLst>
        </pc:picChg>
      </pc:sldChg>
      <pc:sldChg chg="addSp delSp modSp mod">
        <pc:chgData name="Cantu Jr., Santiago" userId="9984fb85-287a-411c-a479-5a9f7a87d398" providerId="ADAL" clId="{8C94D6E8-C9B3-4226-8053-B6B0DB49434A}" dt="2022-09-28T15:50:27.574" v="116" actId="14100"/>
        <pc:sldMkLst>
          <pc:docMk/>
          <pc:sldMk cId="1093395937" sldId="313"/>
        </pc:sldMkLst>
        <pc:picChg chg="add del mod">
          <ac:chgData name="Cantu Jr., Santiago" userId="9984fb85-287a-411c-a479-5a9f7a87d398" providerId="ADAL" clId="{8C94D6E8-C9B3-4226-8053-B6B0DB49434A}" dt="2022-09-21T15:30:49.272" v="8" actId="478"/>
          <ac:picMkLst>
            <pc:docMk/>
            <pc:sldMk cId="1093395937" sldId="313"/>
            <ac:picMk id="3" creationId="{4BE20A5A-CE24-742B-2B45-FAD77E4CB1DD}"/>
          </ac:picMkLst>
        </pc:picChg>
        <pc:picChg chg="add mod">
          <ac:chgData name="Cantu Jr., Santiago" userId="9984fb85-287a-411c-a479-5a9f7a87d398" providerId="ADAL" clId="{8C94D6E8-C9B3-4226-8053-B6B0DB49434A}" dt="2022-09-28T15:50:27.574" v="116" actId="14100"/>
          <ac:picMkLst>
            <pc:docMk/>
            <pc:sldMk cId="1093395937" sldId="313"/>
            <ac:picMk id="3" creationId="{FB908DE2-7AA2-B57A-DC0B-328FF99648A4}"/>
          </ac:picMkLst>
        </pc:picChg>
        <pc:picChg chg="add del mod">
          <ac:chgData name="Cantu Jr., Santiago" userId="9984fb85-287a-411c-a479-5a9f7a87d398" providerId="ADAL" clId="{8C94D6E8-C9B3-4226-8053-B6B0DB49434A}" dt="2022-09-21T15:31:03.063" v="12" actId="478"/>
          <ac:picMkLst>
            <pc:docMk/>
            <pc:sldMk cId="1093395937" sldId="313"/>
            <ac:picMk id="5" creationId="{E2F01B9E-9ABF-649B-5B22-64D61A16BB95}"/>
          </ac:picMkLst>
        </pc:picChg>
        <pc:picChg chg="add del mod">
          <ac:chgData name="Cantu Jr., Santiago" userId="9984fb85-287a-411c-a479-5a9f7a87d398" providerId="ADAL" clId="{8C94D6E8-C9B3-4226-8053-B6B0DB49434A}" dt="2022-09-21T15:36:01.956" v="17" actId="478"/>
          <ac:picMkLst>
            <pc:docMk/>
            <pc:sldMk cId="1093395937" sldId="313"/>
            <ac:picMk id="7" creationId="{04EF5835-E11C-EBB1-1AE7-C53919EF91E7}"/>
          </ac:picMkLst>
        </pc:picChg>
        <pc:picChg chg="add del mod">
          <ac:chgData name="Cantu Jr., Santiago" userId="9984fb85-287a-411c-a479-5a9f7a87d398" providerId="ADAL" clId="{8C94D6E8-C9B3-4226-8053-B6B0DB49434A}" dt="2022-09-28T15:50:21.530" v="113" actId="478"/>
          <ac:picMkLst>
            <pc:docMk/>
            <pc:sldMk cId="1093395937" sldId="313"/>
            <ac:picMk id="9" creationId="{0F5A732E-810D-C997-B8CC-1E1BBA76D33B}"/>
          </ac:picMkLst>
        </pc:picChg>
      </pc:sldChg>
      <pc:sldChg chg="modSp mod">
        <pc:chgData name="Cantu Jr., Santiago" userId="9984fb85-287a-411c-a479-5a9f7a87d398" providerId="ADAL" clId="{8C94D6E8-C9B3-4226-8053-B6B0DB49434A}" dt="2022-09-28T15:49:19.558" v="112" actId="20577"/>
        <pc:sldMkLst>
          <pc:docMk/>
          <pc:sldMk cId="3605743217" sldId="315"/>
        </pc:sldMkLst>
        <pc:graphicFrameChg chg="modGraphic">
          <ac:chgData name="Cantu Jr., Santiago" userId="9984fb85-287a-411c-a479-5a9f7a87d398" providerId="ADAL" clId="{8C94D6E8-C9B3-4226-8053-B6B0DB49434A}" dt="2022-09-28T15:49:19.558" v="112" actId="20577"/>
          <ac:graphicFrameMkLst>
            <pc:docMk/>
            <pc:sldMk cId="3605743217" sldId="315"/>
            <ac:graphicFrameMk id="83" creationId="{00000000-0000-0000-0000-000000000000}"/>
          </ac:graphicFrameMkLst>
        </pc:graphicFrameChg>
      </pc:sldChg>
      <pc:sldChg chg="addSp delSp modSp mod">
        <pc:chgData name="Cantu Jr., Santiago" userId="9984fb85-287a-411c-a479-5a9f7a87d398" providerId="ADAL" clId="{8C94D6E8-C9B3-4226-8053-B6B0DB49434A}" dt="2022-09-28T15:53:53.235" v="124" actId="14100"/>
        <pc:sldMkLst>
          <pc:docMk/>
          <pc:sldMk cId="347422864" sldId="322"/>
        </pc:sldMkLst>
        <pc:picChg chg="add del mod">
          <ac:chgData name="Cantu Jr., Santiago" userId="9984fb85-287a-411c-a479-5a9f7a87d398" providerId="ADAL" clId="{8C94D6E8-C9B3-4226-8053-B6B0DB49434A}" dt="2022-09-28T15:52:22.073" v="117" actId="478"/>
          <ac:picMkLst>
            <pc:docMk/>
            <pc:sldMk cId="347422864" sldId="322"/>
            <ac:picMk id="3" creationId="{091A7D47-7324-17F7-0470-2985070DFE60}"/>
          </ac:picMkLst>
        </pc:picChg>
        <pc:picChg chg="add del mod">
          <ac:chgData name="Cantu Jr., Santiago" userId="9984fb85-287a-411c-a479-5a9f7a87d398" providerId="ADAL" clId="{8C94D6E8-C9B3-4226-8053-B6B0DB49434A}" dt="2022-09-28T15:53:40.210" v="121" actId="478"/>
          <ac:picMkLst>
            <pc:docMk/>
            <pc:sldMk cId="347422864" sldId="322"/>
            <ac:picMk id="4" creationId="{D32EBC96-FE59-CDB5-712C-1B1AC7A464F5}"/>
          </ac:picMkLst>
        </pc:picChg>
        <pc:picChg chg="add mod">
          <ac:chgData name="Cantu Jr., Santiago" userId="9984fb85-287a-411c-a479-5a9f7a87d398" providerId="ADAL" clId="{8C94D6E8-C9B3-4226-8053-B6B0DB49434A}" dt="2022-09-28T15:53:53.235" v="124" actId="14100"/>
          <ac:picMkLst>
            <pc:docMk/>
            <pc:sldMk cId="347422864" sldId="322"/>
            <ac:picMk id="7" creationId="{F33817B8-A0AF-C7F0-774E-C8C00749A590}"/>
          </ac:picMkLst>
        </pc:picChg>
      </pc:sldChg>
      <pc:sldChg chg="del">
        <pc:chgData name="Cantu Jr., Santiago" userId="9984fb85-287a-411c-a479-5a9f7a87d398" providerId="ADAL" clId="{8C94D6E8-C9B3-4226-8053-B6B0DB49434A}" dt="2022-09-21T16:41:16.739" v="44" actId="47"/>
        <pc:sldMkLst>
          <pc:docMk/>
          <pc:sldMk cId="4277957995" sldId="323"/>
        </pc:sldMkLst>
      </pc:sldChg>
      <pc:sldChg chg="modSp del mod">
        <pc:chgData name="Cantu Jr., Santiago" userId="9984fb85-287a-411c-a479-5a9f7a87d398" providerId="ADAL" clId="{8C94D6E8-C9B3-4226-8053-B6B0DB49434A}" dt="2022-09-21T16:41:14.157" v="43" actId="47"/>
        <pc:sldMkLst>
          <pc:docMk/>
          <pc:sldMk cId="2855381033" sldId="324"/>
        </pc:sldMkLst>
        <pc:spChg chg="mod">
          <ac:chgData name="Cantu Jr., Santiago" userId="9984fb85-287a-411c-a479-5a9f7a87d398" providerId="ADAL" clId="{8C94D6E8-C9B3-4226-8053-B6B0DB49434A}" dt="2022-09-21T16:13:51.766" v="24" actId="20577"/>
          <ac:spMkLst>
            <pc:docMk/>
            <pc:sldMk cId="2855381033" sldId="324"/>
            <ac:spMk id="90" creationId="{00000000-0000-0000-0000-000000000000}"/>
          </ac:spMkLst>
        </pc:spChg>
      </pc:sldChg>
    </pc:docChg>
  </pc:docChgLst>
  <pc:docChgLst>
    <pc:chgData name="Espinoza, Alvaro" userId="S::alvaro.espinoza.gg@tamu.edu::6bf345af-2fa7-444d-86f9-cc345711ca2a" providerId="AD" clId="Web-{C66C8A4D-A7C8-4BD1-88E3-D313C7E333CD}"/>
    <pc:docChg chg="modSld">
      <pc:chgData name="Espinoza, Alvaro" userId="S::alvaro.espinoza.gg@tamu.edu::6bf345af-2fa7-444d-86f9-cc345711ca2a" providerId="AD" clId="Web-{C66C8A4D-A7C8-4BD1-88E3-D313C7E333CD}" dt="2022-09-21T08:28:40.397" v="41"/>
      <pc:docMkLst>
        <pc:docMk/>
      </pc:docMkLst>
      <pc:sldChg chg="modSp">
        <pc:chgData name="Espinoza, Alvaro" userId="S::alvaro.espinoza.gg@tamu.edu::6bf345af-2fa7-444d-86f9-cc345711ca2a" providerId="AD" clId="Web-{C66C8A4D-A7C8-4BD1-88E3-D313C7E333CD}" dt="2022-09-21T08:28:40.397" v="41"/>
        <pc:sldMkLst>
          <pc:docMk/>
          <pc:sldMk cId="1063379361" sldId="319"/>
        </pc:sldMkLst>
        <pc:graphicFrameChg chg="mod modGraphic">
          <ac:chgData name="Espinoza, Alvaro" userId="S::alvaro.espinoza.gg@tamu.edu::6bf345af-2fa7-444d-86f9-cc345711ca2a" providerId="AD" clId="Web-{C66C8A4D-A7C8-4BD1-88E3-D313C7E333CD}" dt="2022-09-21T08:28:40.397" v="41"/>
          <ac:graphicFrameMkLst>
            <pc:docMk/>
            <pc:sldMk cId="1063379361" sldId="319"/>
            <ac:graphicFrameMk id="83" creationId="{00000000-0000-0000-0000-000000000000}"/>
          </ac:graphicFrameMkLst>
        </pc:graphicFrameChg>
      </pc:sldChg>
    </pc:docChg>
  </pc:docChgLst>
  <pc:docChgLst>
    <pc:chgData name="Cantu Jr., Santiago" userId="S::santiagocantu99@tamu.edu::9984fb85-287a-411c-a479-5a9f7a87d398" providerId="AD" clId="Web-{2524C65A-8AED-45A5-B0C0-D0792D7EB64D}"/>
    <pc:docChg chg="modSld">
      <pc:chgData name="Cantu Jr., Santiago" userId="S::santiagocantu99@tamu.edu::9984fb85-287a-411c-a479-5a9f7a87d398" providerId="AD" clId="Web-{2524C65A-8AED-45A5-B0C0-D0792D7EB64D}" dt="2022-09-21T02:58:50.177" v="5"/>
      <pc:docMkLst>
        <pc:docMk/>
      </pc:docMkLst>
      <pc:sldChg chg="modSp">
        <pc:chgData name="Cantu Jr., Santiago" userId="S::santiagocantu99@tamu.edu::9984fb85-287a-411c-a479-5a9f7a87d398" providerId="AD" clId="Web-{2524C65A-8AED-45A5-B0C0-D0792D7EB64D}" dt="2022-09-21T02:58:50.177" v="5"/>
        <pc:sldMkLst>
          <pc:docMk/>
          <pc:sldMk cId="4231427536" sldId="308"/>
        </pc:sldMkLst>
        <pc:graphicFrameChg chg="mod modGraphic">
          <ac:chgData name="Cantu Jr., Santiago" userId="S::santiagocantu99@tamu.edu::9984fb85-287a-411c-a479-5a9f7a87d398" providerId="AD" clId="Web-{2524C65A-8AED-45A5-B0C0-D0792D7EB64D}" dt="2022-09-21T02:58:50.177" v="5"/>
          <ac:graphicFrameMkLst>
            <pc:docMk/>
            <pc:sldMk cId="4231427536" sldId="308"/>
            <ac:graphicFrameMk id="83" creationId="{00000000-0000-0000-0000-000000000000}"/>
          </ac:graphicFrameMkLst>
        </pc:graphicFrameChg>
      </pc:sldChg>
    </pc:docChg>
  </pc:docChgLst>
  <pc:docChgLst>
    <pc:chgData name="Aguilera, Ulises Sebastian" userId="S::ulises@tamu.edu::955446ca-496d-4110-82c3-bf5402f26d61" providerId="AD" clId="Web-{3A0C48FD-9FF1-4AE0-A400-E00B86B2D8AA}"/>
    <pc:docChg chg="addSld delSld modSld">
      <pc:chgData name="Aguilera, Ulises Sebastian" userId="S::ulises@tamu.edu::955446ca-496d-4110-82c3-bf5402f26d61" providerId="AD" clId="Web-{3A0C48FD-9FF1-4AE0-A400-E00B86B2D8AA}" dt="2022-09-21T17:09:14.254" v="48" actId="1076"/>
      <pc:docMkLst>
        <pc:docMk/>
      </pc:docMkLst>
      <pc:sldChg chg="addSp modSp">
        <pc:chgData name="Aguilera, Ulises Sebastian" userId="S::ulises@tamu.edu::955446ca-496d-4110-82c3-bf5402f26d61" providerId="AD" clId="Web-{3A0C48FD-9FF1-4AE0-A400-E00B86B2D8AA}" dt="2022-09-21T17:09:14.254" v="48" actId="1076"/>
        <pc:sldMkLst>
          <pc:docMk/>
          <pc:sldMk cId="3741792644" sldId="309"/>
        </pc:sldMkLst>
        <pc:picChg chg="add mod">
          <ac:chgData name="Aguilera, Ulises Sebastian" userId="S::ulises@tamu.edu::955446ca-496d-4110-82c3-bf5402f26d61" providerId="AD" clId="Web-{3A0C48FD-9FF1-4AE0-A400-E00B86B2D8AA}" dt="2022-09-21T16:41:11.830" v="5" actId="1076"/>
          <ac:picMkLst>
            <pc:docMk/>
            <pc:sldMk cId="3741792644" sldId="309"/>
            <ac:picMk id="2" creationId="{31C245E8-7989-DFAF-0771-CFC899E63488}"/>
          </ac:picMkLst>
        </pc:picChg>
        <pc:picChg chg="add mod modCrop">
          <ac:chgData name="Aguilera, Ulises Sebastian" userId="S::ulises@tamu.edu::955446ca-496d-4110-82c3-bf5402f26d61" providerId="AD" clId="Web-{3A0C48FD-9FF1-4AE0-A400-E00B86B2D8AA}" dt="2022-09-21T17:09:14.254" v="48" actId="1076"/>
          <ac:picMkLst>
            <pc:docMk/>
            <pc:sldMk cId="3741792644" sldId="309"/>
            <ac:picMk id="4" creationId="{3927C071-7E8E-2A5D-5DA4-2BEA8E6FAFEA}"/>
          </ac:picMkLst>
        </pc:picChg>
      </pc:sldChg>
      <pc:sldChg chg="modSp">
        <pc:chgData name="Aguilera, Ulises Sebastian" userId="S::ulises@tamu.edu::955446ca-496d-4110-82c3-bf5402f26d61" providerId="AD" clId="Web-{3A0C48FD-9FF1-4AE0-A400-E00B86B2D8AA}" dt="2022-09-21T17:07:10.532" v="45" actId="1076"/>
        <pc:sldMkLst>
          <pc:docMk/>
          <pc:sldMk cId="2182668763" sldId="317"/>
        </pc:sldMkLst>
        <pc:spChg chg="mod">
          <ac:chgData name="Aguilera, Ulises Sebastian" userId="S::ulises@tamu.edu::955446ca-496d-4110-82c3-bf5402f26d61" providerId="AD" clId="Web-{3A0C48FD-9FF1-4AE0-A400-E00B86B2D8AA}" dt="2022-09-21T17:07:10.532" v="45" actId="1076"/>
          <ac:spMkLst>
            <pc:docMk/>
            <pc:sldMk cId="2182668763" sldId="317"/>
            <ac:spMk id="82" creationId="{00000000-0000-0000-0000-000000000000}"/>
          </ac:spMkLst>
        </pc:spChg>
      </pc:sldChg>
      <pc:sldChg chg="addSp delSp modSp add del replId">
        <pc:chgData name="Aguilera, Ulises Sebastian" userId="S::ulises@tamu.edu::955446ca-496d-4110-82c3-bf5402f26d61" providerId="AD" clId="Web-{3A0C48FD-9FF1-4AE0-A400-E00B86B2D8AA}" dt="2022-09-21T17:07:01.563" v="44" actId="1076"/>
        <pc:sldMkLst>
          <pc:docMk/>
          <pc:sldMk cId="3372703746" sldId="326"/>
        </pc:sldMkLst>
        <pc:spChg chg="mod">
          <ac:chgData name="Aguilera, Ulises Sebastian" userId="S::ulises@tamu.edu::955446ca-496d-4110-82c3-bf5402f26d61" providerId="AD" clId="Web-{3A0C48FD-9FF1-4AE0-A400-E00B86B2D8AA}" dt="2022-09-21T17:07:01.563" v="44" actId="1076"/>
          <ac:spMkLst>
            <pc:docMk/>
            <pc:sldMk cId="3372703746" sldId="326"/>
            <ac:spMk id="90" creationId="{00000000-0000-0000-0000-000000000000}"/>
          </ac:spMkLst>
        </pc:spChg>
        <pc:picChg chg="del mod">
          <ac:chgData name="Aguilera, Ulises Sebastian" userId="S::ulises@tamu.edu::955446ca-496d-4110-82c3-bf5402f26d61" providerId="AD" clId="Web-{3A0C48FD-9FF1-4AE0-A400-E00B86B2D8AA}" dt="2022-09-21T16:59:12.270" v="25"/>
          <ac:picMkLst>
            <pc:docMk/>
            <pc:sldMk cId="3372703746" sldId="326"/>
            <ac:picMk id="2" creationId="{B2CBA3BF-ADED-8DCD-41F8-4CDED51806D8}"/>
          </ac:picMkLst>
        </pc:picChg>
        <pc:picChg chg="del">
          <ac:chgData name="Aguilera, Ulises Sebastian" userId="S::ulises@tamu.edu::955446ca-496d-4110-82c3-bf5402f26d61" providerId="AD" clId="Web-{3A0C48FD-9FF1-4AE0-A400-E00B86B2D8AA}" dt="2022-09-21T16:59:02.676" v="23"/>
          <ac:picMkLst>
            <pc:docMk/>
            <pc:sldMk cId="3372703746" sldId="326"/>
            <ac:picMk id="3" creationId="{7E7C77B1-E4D1-77FE-8125-E46BB3E374E2}"/>
          </ac:picMkLst>
        </pc:picChg>
        <pc:picChg chg="add mod">
          <ac:chgData name="Aguilera, Ulises Sebastian" userId="S::ulises@tamu.edu::955446ca-496d-4110-82c3-bf5402f26d61" providerId="AD" clId="Web-{3A0C48FD-9FF1-4AE0-A400-E00B86B2D8AA}" dt="2022-09-21T17:00:59.773" v="39" actId="1076"/>
          <ac:picMkLst>
            <pc:docMk/>
            <pc:sldMk cId="3372703746" sldId="326"/>
            <ac:picMk id="4" creationId="{DF2C17AC-FDC6-8BEE-91AA-67AE6FF20167}"/>
          </ac:picMkLst>
        </pc:picChg>
        <pc:picChg chg="add mod modCrop">
          <ac:chgData name="Aguilera, Ulises Sebastian" userId="S::ulises@tamu.edu::955446ca-496d-4110-82c3-bf5402f26d61" providerId="AD" clId="Web-{3A0C48FD-9FF1-4AE0-A400-E00B86B2D8AA}" dt="2022-09-21T17:00:49.257" v="37"/>
          <ac:picMkLst>
            <pc:docMk/>
            <pc:sldMk cId="3372703746" sldId="326"/>
            <ac:picMk id="5" creationId="{9BD97D72-4D84-C2DE-D1E0-6C6D678EF6F3}"/>
          </ac:picMkLst>
        </pc:picChg>
        <pc:picChg chg="add mod">
          <ac:chgData name="Aguilera, Ulises Sebastian" userId="S::ulises@tamu.edu::955446ca-496d-4110-82c3-bf5402f26d61" providerId="AD" clId="Web-{3A0C48FD-9FF1-4AE0-A400-E00B86B2D8AA}" dt="2022-09-21T17:05:39.748" v="43" actId="1076"/>
          <ac:picMkLst>
            <pc:docMk/>
            <pc:sldMk cId="3372703746" sldId="326"/>
            <ac:picMk id="6" creationId="{2AE90FF6-D8D0-FFBE-899A-696CD5FE145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8C991-F86D-4354-831F-75753FF02021}" type="datetimeFigureOut">
              <a:rPr lang="en-US" smtClean="0"/>
              <a:t>9/28/2022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F0103-B3C6-432F-8770-4E36A8160A52}" type="slidenum">
              <a:rPr lang="en-US" smtClean="0"/>
              <a:t>‹#›</a:t>
            </a:fld>
            <a:endParaRPr lang="en-US"/>
          </a:p>
        </p:txBody>
      </p:sp>
    </p:spTree>
    <p:extLst>
      <p:ext uri="{BB962C8B-B14F-4D97-AF65-F5344CB8AC3E}">
        <p14:creationId xmlns:p14="http://schemas.microsoft.com/office/powerpoint/2010/main" val="83558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1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436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Michelle</a:t>
            </a:r>
            <a:endParaRPr/>
          </a:p>
        </p:txBody>
      </p:sp>
    </p:spTree>
    <p:extLst>
      <p:ext uri="{BB962C8B-B14F-4D97-AF65-F5344CB8AC3E}">
        <p14:creationId xmlns:p14="http://schemas.microsoft.com/office/powerpoint/2010/main" val="2040328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a11958be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a11958be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6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Eric</a:t>
            </a:r>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2294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326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8501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535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6222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848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9/28/2022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9/28/2022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9/28/2022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9/28/2022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19250" y="3814625"/>
            <a:ext cx="7302600" cy="2296800"/>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100000"/>
              </a:lnSpc>
              <a:spcBef>
                <a:spcPts val="0"/>
              </a:spcBef>
              <a:spcAft>
                <a:spcPts val="0"/>
              </a:spcAft>
              <a:buClr>
                <a:schemeClr val="lt1"/>
              </a:buClr>
              <a:buSzPts val="3600"/>
              <a:buFont typeface="Arial"/>
              <a:buNone/>
            </a:pPr>
            <a:r>
              <a:rPr lang="en-US"/>
              <a:t>Team 29: Shoe AR</a:t>
            </a:r>
            <a:endParaRPr/>
          </a:p>
          <a:p>
            <a:pPr marL="0" lvl="0" indent="0" algn="r" rtl="0">
              <a:lnSpc>
                <a:spcPct val="100000"/>
              </a:lnSpc>
              <a:spcBef>
                <a:spcPts val="0"/>
              </a:spcBef>
              <a:spcAft>
                <a:spcPts val="0"/>
              </a:spcAft>
              <a:buClr>
                <a:schemeClr val="lt1"/>
              </a:buClr>
              <a:buSzPts val="3600"/>
              <a:buFont typeface="Arial"/>
              <a:buNone/>
            </a:pPr>
            <a:r>
              <a:rPr lang="en-US"/>
              <a:t>Bi-Weekly Update 2</a:t>
            </a:r>
            <a:br>
              <a:rPr lang="en-US"/>
            </a:br>
            <a:r>
              <a:rPr lang="en-US" sz="2455"/>
              <a:t>Santiago Cantu, Alvaro Espinoza, Ulises Aguilera, Brandon Smith</a:t>
            </a:r>
            <a:br>
              <a:rPr lang="en-US" sz="2455"/>
            </a:br>
            <a:r>
              <a:rPr lang="en-US" sz="2455"/>
              <a:t>Sponsor: Pranav Dhulipala</a:t>
            </a:r>
            <a:br>
              <a:rPr lang="en-US" sz="2455"/>
            </a:br>
            <a:r>
              <a:rPr lang="en-US" sz="2455"/>
              <a:t>TA: Eric Robles</a:t>
            </a:r>
            <a:br>
              <a:rPr lang="en-US" sz="2455"/>
            </a:br>
            <a:endParaRPr sz="2455"/>
          </a:p>
        </p:txBody>
      </p:sp>
      <p:sp>
        <p:nvSpPr>
          <p:cNvPr id="55" name="Google Shape;55;p1"/>
          <p:cNvSpPr/>
          <p:nvPr/>
        </p:nvSpPr>
        <p:spPr>
          <a:xfrm>
            <a:off x="0" y="0"/>
            <a:ext cx="6111425" cy="6111425"/>
          </a:xfrm>
          <a:prstGeom prst="diagStripe">
            <a:avLst>
              <a:gd name="adj" fmla="val 28990"/>
            </a:avLst>
          </a:prstGeom>
          <a:blipFill rotWithShape="1">
            <a:blip r:embed="rId3">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 name="Google Shape;56;p1" descr="DLCOE_logo_HWHT.png"/>
          <p:cNvPicPr preferRelativeResize="0"/>
          <p:nvPr/>
        </p:nvPicPr>
        <p:blipFill rotWithShape="1">
          <a:blip r:embed="rId4">
            <a:alphaModFix/>
          </a:blip>
          <a:srcRect/>
          <a:stretch/>
        </p:blipFill>
        <p:spPr>
          <a:xfrm>
            <a:off x="5344000" y="1105318"/>
            <a:ext cx="3114199" cy="525774"/>
          </a:xfrm>
          <a:prstGeom prst="rect">
            <a:avLst/>
          </a:prstGeom>
          <a:noFill/>
          <a:ln>
            <a:noFill/>
          </a:ln>
        </p:spPr>
      </p:pic>
    </p:spTree>
    <p:extLst>
      <p:ext uri="{BB962C8B-B14F-4D97-AF65-F5344CB8AC3E}">
        <p14:creationId xmlns:p14="http://schemas.microsoft.com/office/powerpoint/2010/main" val="348233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Detection Model</a:t>
            </a:r>
            <a:br>
              <a:rPr lang="en-US"/>
            </a:br>
            <a:r>
              <a:rPr lang="en-US" sz="1700">
                <a:cs typeface="Arial"/>
              </a:rPr>
              <a:t>Alvaro Espinoza</a:t>
            </a:r>
            <a:endParaRPr lang="en-US" sz="2950">
              <a:cs typeface="Arial"/>
            </a:endParaRPr>
          </a:p>
        </p:txBody>
      </p:sp>
      <p:pic>
        <p:nvPicPr>
          <p:cNvPr id="4" name="Picture 4">
            <a:extLst>
              <a:ext uri="{FF2B5EF4-FFF2-40B4-BE49-F238E27FC236}">
                <a16:creationId xmlns:a16="http://schemas.microsoft.com/office/drawing/2014/main" id="{FF637F62-86B0-58AE-7791-9F0CDFD5D9FC}"/>
              </a:ext>
            </a:extLst>
          </p:cNvPr>
          <p:cNvPicPr>
            <a:picLocks noChangeAspect="1"/>
          </p:cNvPicPr>
          <p:nvPr/>
        </p:nvPicPr>
        <p:blipFill>
          <a:blip r:embed="rId3"/>
          <a:stretch>
            <a:fillRect/>
          </a:stretch>
        </p:blipFill>
        <p:spPr>
          <a:xfrm>
            <a:off x="825869" y="3432891"/>
            <a:ext cx="1601541" cy="421514"/>
          </a:xfrm>
          <a:prstGeom prst="rect">
            <a:avLst/>
          </a:prstGeom>
        </p:spPr>
      </p:pic>
      <p:pic>
        <p:nvPicPr>
          <p:cNvPr id="5" name="Picture 5">
            <a:extLst>
              <a:ext uri="{FF2B5EF4-FFF2-40B4-BE49-F238E27FC236}">
                <a16:creationId xmlns:a16="http://schemas.microsoft.com/office/drawing/2014/main" id="{44C68712-8424-6857-DB4A-A423D2FFBCAE}"/>
              </a:ext>
            </a:extLst>
          </p:cNvPr>
          <p:cNvPicPr>
            <a:picLocks noChangeAspect="1"/>
          </p:cNvPicPr>
          <p:nvPr/>
        </p:nvPicPr>
        <p:blipFill>
          <a:blip r:embed="rId4"/>
          <a:stretch>
            <a:fillRect/>
          </a:stretch>
        </p:blipFill>
        <p:spPr>
          <a:xfrm>
            <a:off x="1300594" y="3852662"/>
            <a:ext cx="662994" cy="354705"/>
          </a:xfrm>
          <a:prstGeom prst="rect">
            <a:avLst/>
          </a:prstGeom>
        </p:spPr>
      </p:pic>
      <p:pic>
        <p:nvPicPr>
          <p:cNvPr id="7" name="Picture 7">
            <a:extLst>
              <a:ext uri="{FF2B5EF4-FFF2-40B4-BE49-F238E27FC236}">
                <a16:creationId xmlns:a16="http://schemas.microsoft.com/office/drawing/2014/main" id="{E2D19DE2-B9A1-0191-8806-C03C438BE64D}"/>
              </a:ext>
            </a:extLst>
          </p:cNvPr>
          <p:cNvPicPr>
            <a:picLocks noChangeAspect="1"/>
          </p:cNvPicPr>
          <p:nvPr/>
        </p:nvPicPr>
        <p:blipFill rotWithShape="1">
          <a:blip r:embed="rId5"/>
          <a:srcRect l="44130" r="-405" b="-870"/>
          <a:stretch/>
        </p:blipFill>
        <p:spPr>
          <a:xfrm>
            <a:off x="3876540" y="3222502"/>
            <a:ext cx="1495429" cy="1250168"/>
          </a:xfrm>
          <a:prstGeom prst="rect">
            <a:avLst/>
          </a:prstGeom>
        </p:spPr>
      </p:pic>
      <p:pic>
        <p:nvPicPr>
          <p:cNvPr id="8" name="Picture 8">
            <a:extLst>
              <a:ext uri="{FF2B5EF4-FFF2-40B4-BE49-F238E27FC236}">
                <a16:creationId xmlns:a16="http://schemas.microsoft.com/office/drawing/2014/main" id="{2C99ABF1-E64C-AB5F-7025-A0909373B3BF}"/>
              </a:ext>
            </a:extLst>
          </p:cNvPr>
          <p:cNvPicPr>
            <a:picLocks noChangeAspect="1"/>
          </p:cNvPicPr>
          <p:nvPr/>
        </p:nvPicPr>
        <p:blipFill rotWithShape="1">
          <a:blip r:embed="rId6"/>
          <a:srcRect l="22222" r="14667" b="442"/>
          <a:stretch/>
        </p:blipFill>
        <p:spPr>
          <a:xfrm>
            <a:off x="6883626" y="2928074"/>
            <a:ext cx="1528068" cy="2410518"/>
          </a:xfrm>
          <a:prstGeom prst="rect">
            <a:avLst/>
          </a:prstGeom>
        </p:spPr>
      </p:pic>
      <p:sp>
        <p:nvSpPr>
          <p:cNvPr id="10" name="Arrow: Right 9">
            <a:extLst>
              <a:ext uri="{FF2B5EF4-FFF2-40B4-BE49-F238E27FC236}">
                <a16:creationId xmlns:a16="http://schemas.microsoft.com/office/drawing/2014/main" id="{F52AD9CE-BE09-97DC-3A7B-2B0B83781652}"/>
              </a:ext>
            </a:extLst>
          </p:cNvPr>
          <p:cNvSpPr/>
          <p:nvPr/>
        </p:nvSpPr>
        <p:spPr>
          <a:xfrm>
            <a:off x="2695892" y="3607538"/>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E93DC2D5-C564-89FF-199F-CA79C98C9AF0}"/>
              </a:ext>
            </a:extLst>
          </p:cNvPr>
          <p:cNvSpPr/>
          <p:nvPr/>
        </p:nvSpPr>
        <p:spPr>
          <a:xfrm>
            <a:off x="5622139" y="3702588"/>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18F4C0A-FC67-7743-4334-E82C7550CE12}"/>
              </a:ext>
            </a:extLst>
          </p:cNvPr>
          <p:cNvSpPr txBox="1"/>
          <p:nvPr/>
        </p:nvSpPr>
        <p:spPr>
          <a:xfrm>
            <a:off x="608325" y="237782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Model Conversion</a:t>
            </a:r>
            <a:endParaRPr lang="en-US" b="1" u="sng">
              <a:cs typeface="Arial"/>
            </a:endParaRPr>
          </a:p>
        </p:txBody>
      </p:sp>
      <p:sp>
        <p:nvSpPr>
          <p:cNvPr id="15" name="TextBox 14">
            <a:extLst>
              <a:ext uri="{FF2B5EF4-FFF2-40B4-BE49-F238E27FC236}">
                <a16:creationId xmlns:a16="http://schemas.microsoft.com/office/drawing/2014/main" id="{F8EDC0A5-804F-5665-D520-5DD14E08040F}"/>
              </a:ext>
            </a:extLst>
          </p:cNvPr>
          <p:cNvSpPr txBox="1"/>
          <p:nvPr/>
        </p:nvSpPr>
        <p:spPr>
          <a:xfrm>
            <a:off x="3860375" y="237782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cs typeface="Arial"/>
              </a:rPr>
              <a:t>Simulation</a:t>
            </a:r>
          </a:p>
        </p:txBody>
      </p:sp>
      <p:sp>
        <p:nvSpPr>
          <p:cNvPr id="16" name="TextBox 15">
            <a:extLst>
              <a:ext uri="{FF2B5EF4-FFF2-40B4-BE49-F238E27FC236}">
                <a16:creationId xmlns:a16="http://schemas.microsoft.com/office/drawing/2014/main" id="{5F93AF58-37F1-FDE9-358F-6B0ACA993C2B}"/>
              </a:ext>
            </a:extLst>
          </p:cNvPr>
          <p:cNvSpPr txBox="1"/>
          <p:nvPr/>
        </p:nvSpPr>
        <p:spPr>
          <a:xfrm>
            <a:off x="6882869" y="2377823"/>
            <a:ext cx="16815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u="sng"/>
              <a:t>Deployment</a:t>
            </a:r>
            <a:endParaRPr lang="en-US" u="sng"/>
          </a:p>
        </p:txBody>
      </p:sp>
    </p:spTree>
    <p:extLst>
      <p:ext uri="{BB962C8B-B14F-4D97-AF65-F5344CB8AC3E}">
        <p14:creationId xmlns:p14="http://schemas.microsoft.com/office/powerpoint/2010/main" val="2689269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908066"/>
            <a:ext cx="8229600" cy="803700"/>
          </a:xfrm>
          <a:prstGeom prst="rect">
            <a:avLst/>
          </a:prstGeom>
          <a:noFill/>
          <a:ln>
            <a:noFill/>
          </a:ln>
        </p:spPr>
        <p:txBody>
          <a:bodyPr spcFirstLastPara="1" wrap="square" lIns="91425" tIns="45700" rIns="91425" bIns="45700" anchor="ctr" anchorCtr="0">
            <a:noAutofit/>
          </a:bodyPr>
          <a:lstStyle/>
          <a:p>
            <a:pPr marL="0" lvl="0" indent="0" algn="ctr">
              <a:lnSpc>
                <a:spcPct val="114999"/>
              </a:lnSpc>
              <a:spcBef>
                <a:spcPts val="0"/>
              </a:spcBef>
              <a:spcAft>
                <a:spcPts val="0"/>
              </a:spcAft>
              <a:buNone/>
            </a:pPr>
            <a:r>
              <a:rPr lang="en-US"/>
              <a:t>Frontend</a:t>
            </a:r>
          </a:p>
          <a:p>
            <a:pPr>
              <a:lnSpc>
                <a:spcPct val="115000"/>
              </a:lnSpc>
              <a:spcBef>
                <a:spcPts val="0"/>
              </a:spcBef>
              <a:buClr>
                <a:schemeClr val="dk1"/>
              </a:buClr>
              <a:buSzPts val="990"/>
            </a:pPr>
            <a:r>
              <a:rPr lang="en-US" sz="1700">
                <a:cs typeface="Arial"/>
              </a:rPr>
              <a:t>Ulises Aguilera</a:t>
            </a:r>
          </a:p>
        </p:txBody>
      </p:sp>
      <p:graphicFrame>
        <p:nvGraphicFramePr>
          <p:cNvPr id="83" name="Google Shape;83;p5"/>
          <p:cNvGraphicFramePr/>
          <p:nvPr>
            <p:extLst>
              <p:ext uri="{D42A27DB-BD31-4B8C-83A1-F6EECF244321}">
                <p14:modId xmlns:p14="http://schemas.microsoft.com/office/powerpoint/2010/main" val="233645424"/>
              </p:ext>
            </p:extLst>
          </p:nvPr>
        </p:nvGraphicFramePr>
        <p:xfrm>
          <a:off x="685800" y="1952075"/>
          <a:ext cx="7772400" cy="3718840"/>
        </p:xfrm>
        <a:graphic>
          <a:graphicData uri="http://schemas.openxmlformats.org/drawingml/2006/table">
            <a:tbl>
              <a:tblPr>
                <a:noFill/>
              </a:tblPr>
              <a:tblGrid>
                <a:gridCol w="3818467">
                  <a:extLst>
                    <a:ext uri="{9D8B030D-6E8A-4147-A177-3AD203B41FA5}">
                      <a16:colId xmlns:a16="http://schemas.microsoft.com/office/drawing/2014/main" val="20000"/>
                    </a:ext>
                  </a:extLst>
                </a:gridCol>
                <a:gridCol w="3953933">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a:t>
                      </a:r>
                      <a:r>
                        <a:rPr lang="en-US" sz="1800" u="none" strike="noStrike" cap="none" baseline="0"/>
                        <a:t>Status Update 1</a:t>
                      </a:r>
                      <a:endParaRPr lang="en-US" sz="1800" u="none" strike="noStrike" cap="none"/>
                    </a:p>
                    <a:p>
                      <a:pPr marL="0" marR="0" lvl="0" indent="0" algn="l" rtl="0">
                        <a:spcBef>
                          <a:spcPts val="0"/>
                        </a:spcBef>
                        <a:spcAft>
                          <a:spcPts val="0"/>
                        </a:spcAft>
                        <a:buNone/>
                      </a:pPr>
                      <a:r>
                        <a:rPr lang="en-US" sz="1800" u="none" strike="noStrike" cap="none">
                          <a:solidFill>
                            <a:srgbClr val="FF0000"/>
                          </a:solidFill>
                        </a:rPr>
                        <a:t>8hrs</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rtl="0">
                        <a:spcBef>
                          <a:spcPts val="0"/>
                        </a:spcBef>
                        <a:spcAft>
                          <a:spcPts val="0"/>
                        </a:spcAft>
                        <a:buFont typeface="Arial" panose="020B0604020202020204" pitchFamily="34" charset="0"/>
                        <a:buChar char="•"/>
                      </a:pPr>
                      <a:r>
                        <a:rPr lang="en-US" sz="2000"/>
                        <a:t>Removed Apollo Graph</a:t>
                      </a:r>
                    </a:p>
                    <a:p>
                      <a:pPr marL="0" marR="0" lvl="0" indent="0" algn="l">
                        <a:spcBef>
                          <a:spcPts val="0"/>
                        </a:spcBef>
                        <a:spcAft>
                          <a:spcPts val="0"/>
                        </a:spcAft>
                        <a:buNone/>
                      </a:pPr>
                      <a:endParaRPr lang="en-US" sz="2000"/>
                    </a:p>
                    <a:p>
                      <a:pPr marL="285750" marR="0" lvl="0" indent="-285750" algn="l">
                        <a:spcBef>
                          <a:spcPts val="0"/>
                        </a:spcBef>
                        <a:spcAft>
                          <a:spcPts val="0"/>
                        </a:spcAft>
                        <a:buFont typeface="Arial" panose="020B0604020202020204" pitchFamily="34" charset="0"/>
                        <a:buChar char="•"/>
                      </a:pPr>
                      <a:r>
                        <a:rPr lang="en-US" sz="2000"/>
                        <a:t>Began integration of DB</a:t>
                      </a:r>
                    </a:p>
                    <a:p>
                      <a:pPr marL="0" marR="0" lvl="0" indent="0" algn="l">
                        <a:spcBef>
                          <a:spcPts val="0"/>
                        </a:spcBef>
                        <a:spcAft>
                          <a:spcPts val="0"/>
                        </a:spcAft>
                        <a:buNone/>
                      </a:pPr>
                      <a:endParaRPr lang="en-US" sz="2000"/>
                    </a:p>
                    <a:p>
                      <a:pPr marL="285750" marR="0" lvl="0" indent="-285750" algn="l">
                        <a:spcBef>
                          <a:spcPts val="0"/>
                        </a:spcBef>
                        <a:spcAft>
                          <a:spcPts val="0"/>
                        </a:spcAft>
                        <a:buFont typeface="Arial" panose="020B0604020202020204" pitchFamily="34" charset="0"/>
                        <a:buChar char="•"/>
                      </a:pPr>
                      <a:r>
                        <a:rPr lang="en-US" sz="2000"/>
                        <a:t>Worked with Santiago and Alvaro to solidify our integration plan</a:t>
                      </a:r>
                    </a:p>
                    <a:p>
                      <a:pPr marL="285750" marR="0" lvl="0" indent="-285750" algn="l">
                        <a:spcBef>
                          <a:spcPts val="0"/>
                        </a:spcBef>
                        <a:spcAft>
                          <a:spcPts val="0"/>
                        </a:spcAft>
                        <a:buFont typeface="Arial" panose="020B0604020202020204" pitchFamily="34" charset="0"/>
                        <a:buChar char="•"/>
                      </a:pPr>
                      <a:endParaRPr lang="en-US" sz="2000"/>
                    </a:p>
                    <a:p>
                      <a:pPr marL="285750" marR="0" lvl="0" indent="-285750" algn="l" rtl="0">
                        <a:spcBef>
                          <a:spcPts val="0"/>
                        </a:spcBef>
                        <a:spcAft>
                          <a:spcPts val="0"/>
                        </a:spcAft>
                        <a:buFont typeface="Arial" panose="020B0604020202020204" pitchFamily="34" charset="0"/>
                        <a:buChar char="•"/>
                      </a:pPr>
                      <a:endParaRPr lang="en-US" sz="1800"/>
                    </a:p>
                    <a:p>
                      <a:pPr marL="285750" marR="0" lvl="0" indent="-285750" algn="l" rtl="0">
                        <a:spcBef>
                          <a:spcPts val="0"/>
                        </a:spcBef>
                        <a:spcAft>
                          <a:spcPts val="0"/>
                        </a:spcAft>
                        <a:buFont typeface="Arial" panose="020B0604020202020204" pitchFamily="34" charset="0"/>
                        <a:buChar char="•"/>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panose="020B0604020202020204" pitchFamily="34" charset="0"/>
                        <a:buChar char="•"/>
                      </a:pPr>
                      <a:r>
                        <a:rPr lang="en-US" sz="2000"/>
                        <a:t>Complete implementation with DB</a:t>
                      </a:r>
                    </a:p>
                    <a:p>
                      <a:pPr marL="0" marR="0" lvl="0" indent="0" algn="l">
                        <a:spcBef>
                          <a:spcPts val="0"/>
                        </a:spcBef>
                        <a:spcAft>
                          <a:spcPts val="0"/>
                        </a:spcAft>
                        <a:buNone/>
                      </a:pPr>
                      <a:endParaRPr lang="en-US" sz="2000"/>
                    </a:p>
                    <a:p>
                      <a:pPr marL="285750" marR="0" lvl="0" indent="-285750" algn="l">
                        <a:spcBef>
                          <a:spcPts val="0"/>
                        </a:spcBef>
                        <a:spcAft>
                          <a:spcPts val="0"/>
                        </a:spcAft>
                        <a:buFont typeface="Arial" panose="020B0604020202020204" pitchFamily="34" charset="0"/>
                        <a:buChar char="•"/>
                      </a:pPr>
                      <a:r>
                        <a:rPr lang="en-US" sz="2000"/>
                        <a:t>Begin AR Camera and ML integration</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8266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456394" y="911291"/>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Frontend</a:t>
            </a:r>
            <a:br>
              <a:rPr lang="en-US"/>
            </a:br>
            <a:r>
              <a:rPr lang="en-US" sz="1700"/>
              <a:t>Ulises Aguilera</a:t>
            </a:r>
            <a:endParaRPr lang="en-US" sz="1700">
              <a:cs typeface="Arial"/>
            </a:endParaRPr>
          </a:p>
        </p:txBody>
      </p:sp>
      <p:pic>
        <p:nvPicPr>
          <p:cNvPr id="4" name="Picture 4">
            <a:extLst>
              <a:ext uri="{FF2B5EF4-FFF2-40B4-BE49-F238E27FC236}">
                <a16:creationId xmlns:a16="http://schemas.microsoft.com/office/drawing/2014/main" id="{DF2C17AC-FDC6-8BEE-91AA-67AE6FF20167}"/>
              </a:ext>
            </a:extLst>
          </p:cNvPr>
          <p:cNvPicPr>
            <a:picLocks noChangeAspect="1"/>
          </p:cNvPicPr>
          <p:nvPr/>
        </p:nvPicPr>
        <p:blipFill>
          <a:blip r:embed="rId3"/>
          <a:stretch>
            <a:fillRect/>
          </a:stretch>
        </p:blipFill>
        <p:spPr>
          <a:xfrm>
            <a:off x="2478426" y="2294870"/>
            <a:ext cx="2280133" cy="3989816"/>
          </a:xfrm>
          <a:prstGeom prst="rect">
            <a:avLst/>
          </a:prstGeom>
        </p:spPr>
      </p:pic>
      <p:pic>
        <p:nvPicPr>
          <p:cNvPr id="5" name="Picture 5">
            <a:extLst>
              <a:ext uri="{FF2B5EF4-FFF2-40B4-BE49-F238E27FC236}">
                <a16:creationId xmlns:a16="http://schemas.microsoft.com/office/drawing/2014/main" id="{9BD97D72-4D84-C2DE-D1E0-6C6D678EF6F3}"/>
              </a:ext>
            </a:extLst>
          </p:cNvPr>
          <p:cNvPicPr>
            <a:picLocks noChangeAspect="1"/>
          </p:cNvPicPr>
          <p:nvPr/>
        </p:nvPicPr>
        <p:blipFill rotWithShape="1">
          <a:blip r:embed="rId4"/>
          <a:srcRect t="3137" r="-218" b="-98"/>
          <a:stretch/>
        </p:blipFill>
        <p:spPr>
          <a:xfrm>
            <a:off x="356266" y="2294871"/>
            <a:ext cx="1855694" cy="3989747"/>
          </a:xfrm>
          <a:prstGeom prst="rect">
            <a:avLst/>
          </a:prstGeom>
          <a:ln w="12700">
            <a:solidFill>
              <a:schemeClr val="tx1"/>
            </a:solidFill>
          </a:ln>
        </p:spPr>
      </p:pic>
      <p:pic>
        <p:nvPicPr>
          <p:cNvPr id="6" name="Picture 6" descr="Graphical user interface, application&#10;&#10;Description automatically generated">
            <a:extLst>
              <a:ext uri="{FF2B5EF4-FFF2-40B4-BE49-F238E27FC236}">
                <a16:creationId xmlns:a16="http://schemas.microsoft.com/office/drawing/2014/main" id="{2AE90FF6-D8D0-FFBE-899A-696CD5FE145E}"/>
              </a:ext>
            </a:extLst>
          </p:cNvPr>
          <p:cNvPicPr>
            <a:picLocks noChangeAspect="1"/>
          </p:cNvPicPr>
          <p:nvPr/>
        </p:nvPicPr>
        <p:blipFill>
          <a:blip r:embed="rId5"/>
          <a:stretch>
            <a:fillRect/>
          </a:stretch>
        </p:blipFill>
        <p:spPr>
          <a:xfrm>
            <a:off x="5079193" y="2613322"/>
            <a:ext cx="3710819" cy="3352912"/>
          </a:xfrm>
          <a:prstGeom prst="rect">
            <a:avLst/>
          </a:prstGeom>
        </p:spPr>
      </p:pic>
    </p:spTree>
    <p:extLst>
      <p:ext uri="{BB962C8B-B14F-4D97-AF65-F5344CB8AC3E}">
        <p14:creationId xmlns:p14="http://schemas.microsoft.com/office/powerpoint/2010/main" val="3372703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0F90-F898-D09B-78CB-3B88D26163DA}"/>
              </a:ext>
            </a:extLst>
          </p:cNvPr>
          <p:cNvSpPr>
            <a:spLocks noGrp="1"/>
          </p:cNvSpPr>
          <p:nvPr>
            <p:ph type="title"/>
          </p:nvPr>
        </p:nvSpPr>
        <p:spPr/>
        <p:txBody>
          <a:bodyPr/>
          <a:lstStyle/>
          <a:p>
            <a:r>
              <a:rPr lang="en-US"/>
              <a:t>Part Ordering Status</a:t>
            </a:r>
          </a:p>
        </p:txBody>
      </p:sp>
      <p:pic>
        <p:nvPicPr>
          <p:cNvPr id="5" name="Picture 4">
            <a:extLst>
              <a:ext uri="{FF2B5EF4-FFF2-40B4-BE49-F238E27FC236}">
                <a16:creationId xmlns:a16="http://schemas.microsoft.com/office/drawing/2014/main" id="{6830CCA0-FE4A-CDE3-0E16-CF36297BAAF1}"/>
              </a:ext>
            </a:extLst>
          </p:cNvPr>
          <p:cNvPicPr>
            <a:picLocks noChangeAspect="1"/>
          </p:cNvPicPr>
          <p:nvPr/>
        </p:nvPicPr>
        <p:blipFill>
          <a:blip r:embed="rId2"/>
          <a:stretch>
            <a:fillRect/>
          </a:stretch>
        </p:blipFill>
        <p:spPr>
          <a:xfrm>
            <a:off x="168832" y="2363968"/>
            <a:ext cx="8806335" cy="654360"/>
          </a:xfrm>
          <a:prstGeom prst="rect">
            <a:avLst/>
          </a:prstGeom>
        </p:spPr>
      </p:pic>
    </p:spTree>
    <p:extLst>
      <p:ext uri="{BB962C8B-B14F-4D97-AF65-F5344CB8AC3E}">
        <p14:creationId xmlns:p14="http://schemas.microsoft.com/office/powerpoint/2010/main" val="584384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a:spcBef>
                <a:spcPts val="0"/>
              </a:spcBef>
            </a:pPr>
            <a:r>
              <a:rPr lang="en-US"/>
              <a:t>Execution &amp; Validation Plan </a:t>
            </a:r>
          </a:p>
        </p:txBody>
      </p:sp>
      <p:pic>
        <p:nvPicPr>
          <p:cNvPr id="3" name="Picture 2">
            <a:extLst>
              <a:ext uri="{FF2B5EF4-FFF2-40B4-BE49-F238E27FC236}">
                <a16:creationId xmlns:a16="http://schemas.microsoft.com/office/drawing/2014/main" id="{FB908DE2-7AA2-B57A-DC0B-328FF99648A4}"/>
              </a:ext>
            </a:extLst>
          </p:cNvPr>
          <p:cNvPicPr>
            <a:picLocks noChangeAspect="1"/>
          </p:cNvPicPr>
          <p:nvPr/>
        </p:nvPicPr>
        <p:blipFill>
          <a:blip r:embed="rId3"/>
          <a:stretch>
            <a:fillRect/>
          </a:stretch>
        </p:blipFill>
        <p:spPr>
          <a:xfrm>
            <a:off x="0" y="1518119"/>
            <a:ext cx="9103748" cy="5047573"/>
          </a:xfrm>
          <a:prstGeom prst="rect">
            <a:avLst/>
          </a:prstGeom>
        </p:spPr>
      </p:pic>
    </p:spTree>
    <p:extLst>
      <p:ext uri="{BB962C8B-B14F-4D97-AF65-F5344CB8AC3E}">
        <p14:creationId xmlns:p14="http://schemas.microsoft.com/office/powerpoint/2010/main" val="1093395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F816ACD-94A6-2EFB-F625-39BFF38724AF}"/>
              </a:ext>
            </a:extLst>
          </p:cNvPr>
          <p:cNvSpPr txBox="1"/>
          <p:nvPr/>
        </p:nvSpPr>
        <p:spPr>
          <a:xfrm>
            <a:off x="1745673" y="1056591"/>
            <a:ext cx="622142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a:t>Execution &amp; Validation Plan </a:t>
            </a:r>
            <a:endParaRPr lang="en-US" sz="3200"/>
          </a:p>
        </p:txBody>
      </p:sp>
      <p:pic>
        <p:nvPicPr>
          <p:cNvPr id="7" name="Picture 6">
            <a:extLst>
              <a:ext uri="{FF2B5EF4-FFF2-40B4-BE49-F238E27FC236}">
                <a16:creationId xmlns:a16="http://schemas.microsoft.com/office/drawing/2014/main" id="{F33817B8-A0AF-C7F0-774E-C8C00749A590}"/>
              </a:ext>
            </a:extLst>
          </p:cNvPr>
          <p:cNvPicPr>
            <a:picLocks noChangeAspect="1"/>
          </p:cNvPicPr>
          <p:nvPr/>
        </p:nvPicPr>
        <p:blipFill>
          <a:blip r:embed="rId2"/>
          <a:stretch>
            <a:fillRect/>
          </a:stretch>
        </p:blipFill>
        <p:spPr>
          <a:xfrm>
            <a:off x="-1" y="1641366"/>
            <a:ext cx="9057915" cy="4939316"/>
          </a:xfrm>
          <a:prstGeom prst="rect">
            <a:avLst/>
          </a:prstGeom>
        </p:spPr>
      </p:pic>
    </p:spTree>
    <p:extLst>
      <p:ext uri="{BB962C8B-B14F-4D97-AF65-F5344CB8AC3E}">
        <p14:creationId xmlns:p14="http://schemas.microsoft.com/office/powerpoint/2010/main" val="347422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a11958be6_0_2"/>
          <p:cNvSpPr txBox="1">
            <a:spLocks noGrp="1"/>
          </p:cNvSpPr>
          <p:nvPr>
            <p:ph type="body" idx="1"/>
          </p:nvPr>
        </p:nvSpPr>
        <p:spPr>
          <a:xfrm>
            <a:off x="457200" y="1608545"/>
            <a:ext cx="8229600" cy="40770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b="1"/>
          </a:p>
          <a:p>
            <a:pPr marL="0" lvl="0" indent="0" algn="l" rtl="0">
              <a:spcBef>
                <a:spcPts val="360"/>
              </a:spcBef>
              <a:spcAft>
                <a:spcPts val="0"/>
              </a:spcAft>
              <a:buNone/>
            </a:pPr>
            <a:endParaRPr b="1"/>
          </a:p>
          <a:p>
            <a:pPr marL="0" lvl="0" indent="0" algn="ctr" rtl="0">
              <a:spcBef>
                <a:spcPts val="360"/>
              </a:spcBef>
              <a:spcAft>
                <a:spcPts val="0"/>
              </a:spcAft>
              <a:buNone/>
            </a:pPr>
            <a:r>
              <a:rPr lang="en-US" b="1"/>
              <a:t>Thank you!</a:t>
            </a:r>
            <a:endParaRPr b="1"/>
          </a:p>
          <a:p>
            <a:pPr marL="0" lvl="0" indent="0" algn="ctr" rtl="0">
              <a:spcBef>
                <a:spcPts val="360"/>
              </a:spcBef>
              <a:spcAft>
                <a:spcPts val="0"/>
              </a:spcAft>
              <a:buNone/>
            </a:pPr>
            <a:r>
              <a:rPr lang="en-US" b="1"/>
              <a:t>Questions?</a:t>
            </a:r>
            <a:endParaRPr b="1"/>
          </a:p>
        </p:txBody>
      </p:sp>
    </p:spTree>
    <p:extLst>
      <p:ext uri="{BB962C8B-B14F-4D97-AF65-F5344CB8AC3E}">
        <p14:creationId xmlns:p14="http://schemas.microsoft.com/office/powerpoint/2010/main" val="219897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EBD37-B226-9199-9BDD-81056E4E5642}"/>
              </a:ext>
            </a:extLst>
          </p:cNvPr>
          <p:cNvSpPr>
            <a:spLocks noGrp="1"/>
          </p:cNvSpPr>
          <p:nvPr>
            <p:ph type="title"/>
          </p:nvPr>
        </p:nvSpPr>
        <p:spPr/>
        <p:txBody>
          <a:bodyPr/>
          <a:lstStyle/>
          <a:p>
            <a:r>
              <a:rPr lang="en-US">
                <a:cs typeface="Arial"/>
              </a:rPr>
              <a:t>Executive Summary</a:t>
            </a:r>
            <a:endParaRPr lang="en-US"/>
          </a:p>
        </p:txBody>
      </p:sp>
      <p:sp>
        <p:nvSpPr>
          <p:cNvPr id="3" name="Content Placeholder 2">
            <a:extLst>
              <a:ext uri="{FF2B5EF4-FFF2-40B4-BE49-F238E27FC236}">
                <a16:creationId xmlns:a16="http://schemas.microsoft.com/office/drawing/2014/main" id="{86271772-308F-473C-668B-BCEFF900F5E1}"/>
              </a:ext>
            </a:extLst>
          </p:cNvPr>
          <p:cNvSpPr>
            <a:spLocks noGrp="1"/>
          </p:cNvSpPr>
          <p:nvPr>
            <p:ph idx="1"/>
          </p:nvPr>
        </p:nvSpPr>
        <p:spPr>
          <a:xfrm>
            <a:off x="201011" y="2049270"/>
            <a:ext cx="8732125" cy="4076893"/>
          </a:xfrm>
        </p:spPr>
        <p:txBody>
          <a:bodyPr vert="horz" lIns="91440" tIns="45720" rIns="91440" bIns="45720" rtlCol="0" anchor="t">
            <a:normAutofit/>
          </a:bodyPr>
          <a:lstStyle/>
          <a:p>
            <a:r>
              <a:rPr lang="en-US" sz="2400" b="1">
                <a:cs typeface="Arial"/>
              </a:rPr>
              <a:t>Problem Statement:</a:t>
            </a:r>
            <a:r>
              <a:rPr lang="en-US" sz="2400">
                <a:cs typeface="Arial"/>
              </a:rPr>
              <a:t> Shopping for shoes online lacks the in-store benefits of trying on a shoe to ensure the correct size and viewing how the shoe looks on your feet. </a:t>
            </a:r>
            <a:endParaRPr lang="en-US"/>
          </a:p>
          <a:p>
            <a:endParaRPr lang="en-US"/>
          </a:p>
          <a:p>
            <a:r>
              <a:rPr lang="en-US" sz="2400" b="1">
                <a:cs typeface="Arial"/>
              </a:rPr>
              <a:t>Solution Proposal:</a:t>
            </a:r>
            <a:r>
              <a:rPr lang="en-US" sz="2400">
                <a:cs typeface="Arial"/>
              </a:rPr>
              <a:t> Create a shoe AR application that measures the size of your foot, provides you the correct shoe size regardless of brand, and allows you to see how the shoe would look on your foot with augmented reality.  </a:t>
            </a:r>
          </a:p>
        </p:txBody>
      </p:sp>
      <p:pic>
        <p:nvPicPr>
          <p:cNvPr id="8" name="Graphic 7" descr="Boot with solid fill">
            <a:extLst>
              <a:ext uri="{FF2B5EF4-FFF2-40B4-BE49-F238E27FC236}">
                <a16:creationId xmlns:a16="http://schemas.microsoft.com/office/drawing/2014/main" id="{4F2D726D-F7E0-101D-3694-C4A1A78ADF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0618" y="5132447"/>
            <a:ext cx="1846523" cy="1846523"/>
          </a:xfrm>
          <a:prstGeom prst="rect">
            <a:avLst/>
          </a:prstGeom>
        </p:spPr>
      </p:pic>
    </p:spTree>
    <p:extLst>
      <p:ext uri="{BB962C8B-B14F-4D97-AF65-F5344CB8AC3E}">
        <p14:creationId xmlns:p14="http://schemas.microsoft.com/office/powerpoint/2010/main" val="4292648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D9D0D-D24F-4F36-B9A4-F3E5BE07593E}"/>
              </a:ext>
            </a:extLst>
          </p:cNvPr>
          <p:cNvSpPr>
            <a:spLocks noGrp="1"/>
          </p:cNvSpPr>
          <p:nvPr>
            <p:ph type="title"/>
          </p:nvPr>
        </p:nvSpPr>
        <p:spPr/>
        <p:txBody>
          <a:bodyPr>
            <a:normAutofit fontScale="90000"/>
          </a:bodyPr>
          <a:lstStyle/>
          <a:p>
            <a:r>
              <a:rPr lang="en-US" altLang="en-US" sz="3200">
                <a:latin typeface="Calibri"/>
                <a:cs typeface="Arial"/>
              </a:rPr>
              <a:t>System Block Diagram</a:t>
            </a:r>
            <a:br>
              <a:rPr lang="en-US" altLang="en-US" sz="3200"/>
            </a:br>
            <a:endParaRPr lang="en-US"/>
          </a:p>
        </p:txBody>
      </p:sp>
      <p:pic>
        <p:nvPicPr>
          <p:cNvPr id="4" name="Picture 4">
            <a:extLst>
              <a:ext uri="{FF2B5EF4-FFF2-40B4-BE49-F238E27FC236}">
                <a16:creationId xmlns:a16="http://schemas.microsoft.com/office/drawing/2014/main" id="{27BEDAD2-1F29-464D-9040-D8EAF7A61C5B}"/>
              </a:ext>
            </a:extLst>
          </p:cNvPr>
          <p:cNvPicPr>
            <a:picLocks noChangeAspect="1"/>
          </p:cNvPicPr>
          <p:nvPr/>
        </p:nvPicPr>
        <p:blipFill rotWithShape="1">
          <a:blip r:embed="rId2"/>
          <a:srcRect l="471" r="471"/>
          <a:stretch/>
        </p:blipFill>
        <p:spPr>
          <a:xfrm>
            <a:off x="369698" y="1593151"/>
            <a:ext cx="5422815" cy="4759960"/>
          </a:xfrm>
          <a:prstGeom prst="rect">
            <a:avLst/>
          </a:prstGeom>
        </p:spPr>
      </p:pic>
      <p:sp>
        <p:nvSpPr>
          <p:cNvPr id="3" name="TextBox 2">
            <a:extLst>
              <a:ext uri="{FF2B5EF4-FFF2-40B4-BE49-F238E27FC236}">
                <a16:creationId xmlns:a16="http://schemas.microsoft.com/office/drawing/2014/main" id="{25109BA8-3F3E-79E4-3C82-0F9723E95731}"/>
              </a:ext>
            </a:extLst>
          </p:cNvPr>
          <p:cNvSpPr txBox="1"/>
          <p:nvPr/>
        </p:nvSpPr>
        <p:spPr>
          <a:xfrm>
            <a:off x="5891099" y="145035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UI:</a:t>
            </a:r>
            <a:r>
              <a:rPr lang="en-US">
                <a:cs typeface="Segoe UI"/>
              </a:rPr>
              <a:t>​ </a:t>
            </a:r>
            <a:endParaRPr lang="en-US"/>
          </a:p>
          <a:p>
            <a:pPr marL="285750" indent="-285750">
              <a:buFont typeface="Arial"/>
              <a:buChar char="•"/>
            </a:pPr>
            <a:r>
              <a:rPr lang="en-US">
                <a:cs typeface="Segoe UI"/>
              </a:rPr>
              <a:t>Storefront</a:t>
            </a:r>
            <a:endParaRPr lang="en-US">
              <a:cs typeface="Arial"/>
            </a:endParaRPr>
          </a:p>
          <a:p>
            <a:pPr marL="285750" indent="-285750">
              <a:buFont typeface="Arial"/>
              <a:buChar char="•"/>
            </a:pPr>
            <a:r>
              <a:rPr lang="en-US">
                <a:cs typeface="Segoe UI"/>
              </a:rPr>
              <a:t>Camera</a:t>
            </a:r>
            <a:endParaRPr lang="en-US">
              <a:cs typeface="Arial"/>
            </a:endParaRPr>
          </a:p>
        </p:txBody>
      </p:sp>
      <p:sp>
        <p:nvSpPr>
          <p:cNvPr id="5" name="TextBox 4">
            <a:extLst>
              <a:ext uri="{FF2B5EF4-FFF2-40B4-BE49-F238E27FC236}">
                <a16:creationId xmlns:a16="http://schemas.microsoft.com/office/drawing/2014/main" id="{36880AE8-6984-E94F-70B2-94B6917F2E60}"/>
              </a:ext>
            </a:extLst>
          </p:cNvPr>
          <p:cNvSpPr txBox="1"/>
          <p:nvPr/>
        </p:nvSpPr>
        <p:spPr>
          <a:xfrm>
            <a:off x="5891099" y="328790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Database:</a:t>
            </a:r>
            <a:r>
              <a:rPr lang="en-US"/>
              <a:t>​</a:t>
            </a:r>
          </a:p>
          <a:p>
            <a:pPr marL="285750" indent="-285750">
              <a:buFont typeface="Arial"/>
              <a:buChar char="•"/>
            </a:pPr>
            <a:r>
              <a:rPr lang="en-US"/>
              <a:t>Shoe models</a:t>
            </a:r>
            <a:endParaRPr lang="en-US">
              <a:cs typeface="Arial"/>
            </a:endParaRPr>
          </a:p>
        </p:txBody>
      </p:sp>
      <p:sp>
        <p:nvSpPr>
          <p:cNvPr id="6" name="TextBox 5">
            <a:extLst>
              <a:ext uri="{FF2B5EF4-FFF2-40B4-BE49-F238E27FC236}">
                <a16:creationId xmlns:a16="http://schemas.microsoft.com/office/drawing/2014/main" id="{0CD80F53-1098-26C8-26A2-EB241311D4ED}"/>
              </a:ext>
            </a:extLst>
          </p:cNvPr>
          <p:cNvSpPr txBox="1"/>
          <p:nvPr/>
        </p:nvSpPr>
        <p:spPr>
          <a:xfrm>
            <a:off x="5891099" y="495044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Detection Model:</a:t>
            </a:r>
            <a:endParaRPr lang="en-US"/>
          </a:p>
          <a:p>
            <a:pPr marL="285750" indent="-285750">
              <a:buFont typeface="Arial"/>
              <a:buChar char="•"/>
            </a:pPr>
            <a:r>
              <a:rPr lang="en-US"/>
              <a:t>  Foot Detection​ </a:t>
            </a:r>
            <a:endParaRPr lang="en-US">
              <a:cs typeface="Arial"/>
            </a:endParaRPr>
          </a:p>
        </p:txBody>
      </p:sp>
      <p:sp>
        <p:nvSpPr>
          <p:cNvPr id="7" name="TextBox 6">
            <a:extLst>
              <a:ext uri="{FF2B5EF4-FFF2-40B4-BE49-F238E27FC236}">
                <a16:creationId xmlns:a16="http://schemas.microsoft.com/office/drawing/2014/main" id="{DDD8CB2D-81A2-5036-BBF9-86468BCBFB22}"/>
              </a:ext>
            </a:extLst>
          </p:cNvPr>
          <p:cNvSpPr txBox="1"/>
          <p:nvPr/>
        </p:nvSpPr>
        <p:spPr>
          <a:xfrm>
            <a:off x="5891099" y="411917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Placement Algorithm:</a:t>
            </a:r>
            <a:r>
              <a:rPr lang="en-US">
                <a:cs typeface="Segoe UI"/>
              </a:rPr>
              <a:t>​</a:t>
            </a:r>
          </a:p>
          <a:p>
            <a:pPr>
              <a:buChar char="•"/>
            </a:pPr>
            <a:r>
              <a:rPr lang="en-US">
                <a:cs typeface="Arial"/>
              </a:rPr>
              <a:t>     Superimposition</a:t>
            </a:r>
          </a:p>
        </p:txBody>
      </p:sp>
      <p:sp>
        <p:nvSpPr>
          <p:cNvPr id="8" name="TextBox 7">
            <a:extLst>
              <a:ext uri="{FF2B5EF4-FFF2-40B4-BE49-F238E27FC236}">
                <a16:creationId xmlns:a16="http://schemas.microsoft.com/office/drawing/2014/main" id="{0776A465-4B53-FAB5-C65B-F19D2E6C2FA3}"/>
              </a:ext>
            </a:extLst>
          </p:cNvPr>
          <p:cNvSpPr txBox="1"/>
          <p:nvPr/>
        </p:nvSpPr>
        <p:spPr>
          <a:xfrm>
            <a:off x="5891099" y="5803596"/>
            <a:ext cx="29400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ea typeface="Segoe UI"/>
                <a:cs typeface="Segoe UI"/>
              </a:rPr>
              <a:t>Measurement Algorithm:</a:t>
            </a:r>
            <a:r>
              <a:rPr lang="en-US">
                <a:latin typeface="Arial"/>
                <a:ea typeface="Segoe UI"/>
                <a:cs typeface="Segoe UI"/>
              </a:rPr>
              <a:t>​​</a:t>
            </a:r>
          </a:p>
          <a:p>
            <a:pPr>
              <a:buChar char="•"/>
            </a:pPr>
            <a:r>
              <a:rPr lang="en-US">
                <a:latin typeface="Arial"/>
                <a:ea typeface="Arial"/>
                <a:cs typeface="Arial"/>
              </a:rPr>
              <a:t>      Foot size</a:t>
            </a:r>
            <a:endParaRPr lang="en-US">
              <a:cs typeface="Arial"/>
            </a:endParaRPr>
          </a:p>
        </p:txBody>
      </p:sp>
      <p:sp>
        <p:nvSpPr>
          <p:cNvPr id="9" name="TextBox 8">
            <a:extLst>
              <a:ext uri="{FF2B5EF4-FFF2-40B4-BE49-F238E27FC236}">
                <a16:creationId xmlns:a16="http://schemas.microsoft.com/office/drawing/2014/main" id="{4502C105-892A-9CA0-33ED-CF97D03AB5C7}"/>
              </a:ext>
            </a:extLst>
          </p:cNvPr>
          <p:cNvSpPr txBox="1"/>
          <p:nvPr/>
        </p:nvSpPr>
        <p:spPr>
          <a:xfrm>
            <a:off x="5891099" y="251131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Kotlin:</a:t>
            </a:r>
            <a:r>
              <a:rPr lang="en-US">
                <a:cs typeface="Segoe UI"/>
              </a:rPr>
              <a:t>​​</a:t>
            </a:r>
            <a:r>
              <a:rPr lang="en-US">
                <a:ea typeface="+mn-lt"/>
                <a:cs typeface="+mn-lt"/>
              </a:rPr>
              <a:t> </a:t>
            </a:r>
          </a:p>
          <a:p>
            <a:pPr marL="285750" indent="-285750">
              <a:buFont typeface="Arial,Sans-Serif"/>
              <a:buChar char="•"/>
            </a:pPr>
            <a:r>
              <a:rPr lang="en-US">
                <a:ea typeface="+mn-lt"/>
                <a:cs typeface="+mn-lt"/>
              </a:rPr>
              <a:t>Information transfer</a:t>
            </a:r>
            <a:endParaRPr lang="en-US"/>
          </a:p>
          <a:p>
            <a:endParaRPr lang="en-US">
              <a:cs typeface="Segoe UI"/>
            </a:endParaRPr>
          </a:p>
        </p:txBody>
      </p:sp>
    </p:spTree>
    <p:extLst>
      <p:ext uri="{BB962C8B-B14F-4D97-AF65-F5344CB8AC3E}">
        <p14:creationId xmlns:p14="http://schemas.microsoft.com/office/powerpoint/2010/main" val="3393143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a:spcBef>
                <a:spcPts val="0"/>
              </a:spcBef>
              <a:buClr>
                <a:schemeClr val="dk1"/>
              </a:buClr>
              <a:buSzPts val="3200"/>
            </a:pPr>
            <a:r>
              <a:rPr lang="en-US"/>
              <a:t>Project Timeline </a:t>
            </a:r>
            <a:endParaRPr/>
          </a:p>
        </p:txBody>
      </p:sp>
      <p:graphicFrame>
        <p:nvGraphicFramePr>
          <p:cNvPr id="4" name="Table 3">
            <a:extLst>
              <a:ext uri="{FF2B5EF4-FFF2-40B4-BE49-F238E27FC236}">
                <a16:creationId xmlns:a16="http://schemas.microsoft.com/office/drawing/2014/main" id="{D85CF591-7138-4EEE-94C0-2B83AC1A9EC0}"/>
              </a:ext>
            </a:extLst>
          </p:cNvPr>
          <p:cNvGraphicFramePr>
            <a:graphicFrameLocks noGrp="1"/>
          </p:cNvGraphicFramePr>
          <p:nvPr>
            <p:extLst>
              <p:ext uri="{D42A27DB-BD31-4B8C-83A1-F6EECF244321}">
                <p14:modId xmlns:p14="http://schemas.microsoft.com/office/powerpoint/2010/main" val="720168963"/>
              </p:ext>
            </p:extLst>
          </p:nvPr>
        </p:nvGraphicFramePr>
        <p:xfrm>
          <a:off x="230909" y="2786929"/>
          <a:ext cx="8571341" cy="1478194"/>
        </p:xfrm>
        <a:graphic>
          <a:graphicData uri="http://schemas.openxmlformats.org/drawingml/2006/table">
            <a:tbl>
              <a:tblPr/>
              <a:tblGrid>
                <a:gridCol w="1245355">
                  <a:extLst>
                    <a:ext uri="{9D8B030D-6E8A-4147-A177-3AD203B41FA5}">
                      <a16:colId xmlns:a16="http://schemas.microsoft.com/office/drawing/2014/main" val="20000"/>
                    </a:ext>
                  </a:extLst>
                </a:gridCol>
                <a:gridCol w="1240583">
                  <a:extLst>
                    <a:ext uri="{9D8B030D-6E8A-4147-A177-3AD203B41FA5}">
                      <a16:colId xmlns:a16="http://schemas.microsoft.com/office/drawing/2014/main" val="20001"/>
                    </a:ext>
                  </a:extLst>
                </a:gridCol>
                <a:gridCol w="1242969">
                  <a:extLst>
                    <a:ext uri="{9D8B030D-6E8A-4147-A177-3AD203B41FA5}">
                      <a16:colId xmlns:a16="http://schemas.microsoft.com/office/drawing/2014/main" val="20002"/>
                    </a:ext>
                  </a:extLst>
                </a:gridCol>
                <a:gridCol w="1252515">
                  <a:extLst>
                    <a:ext uri="{9D8B030D-6E8A-4147-A177-3AD203B41FA5}">
                      <a16:colId xmlns:a16="http://schemas.microsoft.com/office/drawing/2014/main" val="20003"/>
                    </a:ext>
                  </a:extLst>
                </a:gridCol>
                <a:gridCol w="1308538">
                  <a:extLst>
                    <a:ext uri="{9D8B030D-6E8A-4147-A177-3AD203B41FA5}">
                      <a16:colId xmlns:a16="http://schemas.microsoft.com/office/drawing/2014/main" val="20004"/>
                    </a:ext>
                  </a:extLst>
                </a:gridCol>
                <a:gridCol w="1182173">
                  <a:extLst>
                    <a:ext uri="{9D8B030D-6E8A-4147-A177-3AD203B41FA5}">
                      <a16:colId xmlns:a16="http://schemas.microsoft.com/office/drawing/2014/main" val="20005"/>
                    </a:ext>
                  </a:extLst>
                </a:gridCol>
                <a:gridCol w="1099208">
                  <a:extLst>
                    <a:ext uri="{9D8B030D-6E8A-4147-A177-3AD203B41FA5}">
                      <a16:colId xmlns:a16="http://schemas.microsoft.com/office/drawing/2014/main" val="2433915594"/>
                    </a:ext>
                  </a:extLst>
                </a:gridCol>
              </a:tblGrid>
              <a:tr h="1387907">
                <a:tc>
                  <a:txBody>
                    <a:bodyPr/>
                    <a:lstStyle/>
                    <a:p>
                      <a:pPr algn="ctr"/>
                      <a:r>
                        <a:rPr lang="en-US" sz="1300"/>
                        <a:t>Subsystem Designs and Testing</a:t>
                      </a:r>
                    </a:p>
                    <a:p>
                      <a:pPr algn="ctr"/>
                      <a:r>
                        <a:rPr lang="en-US" sz="1300"/>
                        <a:t>(completed 9/11)</a:t>
                      </a:r>
                    </a:p>
                  </a:txBody>
                  <a:tcPr marL="91433" marR="91433" marT="45677" marB="45677">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00B050">
                        <a:alpha val="50000"/>
                      </a:srgbClr>
                    </a:solidFill>
                  </a:tcPr>
                </a:tc>
                <a:tc>
                  <a:txBody>
                    <a:bodyPr/>
                    <a:lstStyle/>
                    <a:p>
                      <a:pPr algn="ctr"/>
                      <a:r>
                        <a:rPr lang="en-US" sz="1300"/>
                        <a:t> Integration of Database with UI (to complete by</a:t>
                      </a:r>
                      <a:r>
                        <a:rPr lang="en-US" sz="1300" baseline="0"/>
                        <a:t> 9/28)</a:t>
                      </a:r>
                      <a:endParaRPr lang="en-US" sz="1300"/>
                    </a:p>
                  </a:txBody>
                  <a:tcPr marL="91433" marR="91433"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pPr algn="ctr"/>
                      <a:r>
                        <a:rPr lang="en-US" sz="1300"/>
                        <a:t>Integration of ML Model </a:t>
                      </a:r>
                      <a:r>
                        <a:rPr lang="en-US" sz="1300" b="0" i="0" u="none" strike="noStrike" noProof="0">
                          <a:latin typeface="Arial"/>
                        </a:rPr>
                        <a:t>and AR Camera with UI</a:t>
                      </a:r>
                      <a:r>
                        <a:rPr lang="en-US" sz="1300"/>
                        <a:t> and Database </a:t>
                      </a:r>
                      <a:br>
                        <a:rPr lang="en-US" sz="1300" baseline="0"/>
                      </a:br>
                      <a:r>
                        <a:rPr lang="en-US" sz="1300" baseline="0"/>
                        <a:t>(to complete by 10/5)</a:t>
                      </a:r>
                      <a:endParaRPr lang="en-US" sz="1300"/>
                    </a:p>
                  </a:txBody>
                  <a:tcPr marL="91433" marR="91433"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alpha val="50000"/>
                      </a:srgbClr>
                    </a:solidFill>
                  </a:tcPr>
                </a:tc>
                <a:tc>
                  <a:txBody>
                    <a:bodyPr/>
                    <a:lstStyle/>
                    <a:p>
                      <a:pPr algn="ctr"/>
                      <a:r>
                        <a:rPr lang="en-US" sz="1300"/>
                        <a:t>Final Integration </a:t>
                      </a:r>
                      <a:br>
                        <a:rPr lang="en-US" sz="1300"/>
                      </a:br>
                      <a:r>
                        <a:rPr lang="en-US" sz="1300"/>
                        <a:t>(to complete by 10/19)</a:t>
                      </a:r>
                    </a:p>
                  </a:txBody>
                  <a:tcPr marL="91433" marR="91433"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a:t>System Test</a:t>
                      </a:r>
                      <a:br>
                        <a:rPr lang="en-US" sz="1300"/>
                      </a:br>
                      <a:r>
                        <a:rPr lang="en-US" sz="1300"/>
                        <a:t>(to complete by 11/2)</a:t>
                      </a:r>
                    </a:p>
                  </a:txBody>
                  <a:tcPr marL="91433" marR="91433"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a:t>Validation</a:t>
                      </a:r>
                      <a:br>
                        <a:rPr lang="en-US" sz="1300"/>
                      </a:br>
                      <a:r>
                        <a:rPr lang="en-US" sz="1300"/>
                        <a:t>(to complete by 11/26)</a:t>
                      </a:r>
                    </a:p>
                  </a:txBody>
                  <a:tcPr marL="91433" marR="91433"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a:t>Demo</a:t>
                      </a:r>
                      <a:r>
                        <a:rPr lang="en-US" sz="1300" baseline="0"/>
                        <a:t> and Report </a:t>
                      </a:r>
                      <a:br>
                        <a:rPr lang="en-US" sz="1300" baseline="0"/>
                      </a:br>
                      <a:r>
                        <a:rPr lang="en-US" sz="1300" baseline="0"/>
                        <a:t>(to complete by 12/2)</a:t>
                      </a:r>
                      <a:endParaRPr lang="en-US" sz="1300"/>
                    </a:p>
                  </a:txBody>
                  <a:tcPr marL="91433" marR="91433" marT="45677" marB="45677">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605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Shoe Superimposition</a:t>
            </a:r>
            <a:endParaRPr/>
          </a:p>
          <a:p>
            <a:pPr marL="0" lvl="0" indent="0" algn="ctr" rtl="0">
              <a:lnSpc>
                <a:spcPct val="115000"/>
              </a:lnSpc>
              <a:spcBef>
                <a:spcPts val="0"/>
              </a:spcBef>
              <a:spcAft>
                <a:spcPts val="0"/>
              </a:spcAft>
              <a:buClr>
                <a:schemeClr val="dk1"/>
              </a:buClr>
              <a:buSzPts val="990"/>
              <a:buFont typeface="Arial"/>
              <a:buNone/>
            </a:pPr>
            <a:r>
              <a:rPr lang="en-US" sz="1720"/>
              <a:t>Santiago Cantu</a:t>
            </a:r>
            <a:endParaRPr sz="2980"/>
          </a:p>
        </p:txBody>
      </p:sp>
      <p:graphicFrame>
        <p:nvGraphicFramePr>
          <p:cNvPr id="83" name="Google Shape;83;p5"/>
          <p:cNvGraphicFramePr/>
          <p:nvPr>
            <p:extLst>
              <p:ext uri="{D42A27DB-BD31-4B8C-83A1-F6EECF244321}">
                <p14:modId xmlns:p14="http://schemas.microsoft.com/office/powerpoint/2010/main" val="2482736770"/>
              </p:ext>
            </p:extLst>
          </p:nvPr>
        </p:nvGraphicFramePr>
        <p:xfrm>
          <a:off x="685800" y="1952075"/>
          <a:ext cx="7772400" cy="283476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Status Update 1</a:t>
                      </a:r>
                      <a:r>
                        <a:rPr lang="en-US" sz="1800" u="none" strike="noStrike" cap="none"/>
                        <a:t>      </a:t>
                      </a:r>
                      <a:endParaRPr lang="en-US" sz="1800">
                        <a:solidFill>
                          <a:srgbClr val="FF0000"/>
                        </a:solidFill>
                      </a:endParaRPr>
                    </a:p>
                    <a:p>
                      <a:pPr marL="0" marR="0" lvl="0" indent="0" algn="l">
                        <a:spcBef>
                          <a:spcPts val="0"/>
                        </a:spcBef>
                        <a:spcAft>
                          <a:spcPts val="0"/>
                        </a:spcAft>
                        <a:buNone/>
                      </a:pPr>
                      <a:r>
                        <a:rPr lang="en-US" sz="1800" u="none" strike="noStrike" cap="none">
                          <a:solidFill>
                            <a:srgbClr val="FF0000"/>
                          </a:solidFill>
                        </a:rPr>
                        <a:t>9</a:t>
                      </a:r>
                      <a:r>
                        <a:rPr lang="en-US" sz="1800">
                          <a:solidFill>
                            <a:srgbClr val="FF0000"/>
                          </a:solidFill>
                        </a:rPr>
                        <a:t> </a:t>
                      </a:r>
                      <a:r>
                        <a:rPr lang="en-US" sz="1800" u="none" strike="noStrike" cap="none" err="1">
                          <a:solidFill>
                            <a:srgbClr val="FF0000"/>
                          </a:solidFill>
                        </a:rPr>
                        <a:t>hrs</a:t>
                      </a:r>
                      <a:endParaRPr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rtl="0">
                        <a:spcBef>
                          <a:spcPts val="0"/>
                        </a:spcBef>
                        <a:spcAft>
                          <a:spcPts val="0"/>
                        </a:spcAft>
                        <a:buFont typeface="Arial" panose="020B0604020202020204" pitchFamily="34" charset="0"/>
                        <a:buChar char="•"/>
                      </a:pPr>
                      <a:r>
                        <a:rPr lang="en-US" sz="2000"/>
                        <a:t>Created basic AR Kotlin App in preparation for integrating with the Frontend</a:t>
                      </a:r>
                    </a:p>
                    <a:p>
                      <a:pPr marL="285750" marR="0" lvl="0" indent="-285750" algn="l" rtl="0">
                        <a:spcBef>
                          <a:spcPts val="0"/>
                        </a:spcBef>
                        <a:spcAft>
                          <a:spcPts val="0"/>
                        </a:spcAft>
                        <a:buFont typeface="Arial" panose="020B0604020202020204" pitchFamily="34" charset="0"/>
                        <a:buChar char="•"/>
                      </a:pPr>
                      <a:endParaRPr lang="en-US" sz="1800"/>
                    </a:p>
                    <a:p>
                      <a:pPr marL="285750" marR="0" lvl="0" indent="-285750" algn="l" rtl="0">
                        <a:spcBef>
                          <a:spcPts val="0"/>
                        </a:spcBef>
                        <a:spcAft>
                          <a:spcPts val="0"/>
                        </a:spcAft>
                        <a:buFont typeface="Arial" panose="020B0604020202020204" pitchFamily="34" charset="0"/>
                        <a:buChar char="•"/>
                      </a:pPr>
                      <a:endParaRPr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panose="020B0604020202020204" pitchFamily="34" charset="0"/>
                        <a:buChar char="•"/>
                      </a:pPr>
                      <a:r>
                        <a:rPr lang="en-US" sz="2000"/>
                        <a:t>Ongoing research/testing with transforming 3D rendered shoes</a:t>
                      </a:r>
                    </a:p>
                    <a:p>
                      <a:pPr marL="285750" marR="0" lvl="0" indent="-285750" algn="l" rtl="0">
                        <a:spcBef>
                          <a:spcPts val="0"/>
                        </a:spcBef>
                        <a:spcAft>
                          <a:spcPts val="0"/>
                        </a:spcAft>
                        <a:buFont typeface="Arial" panose="020B0604020202020204" pitchFamily="34" charset="0"/>
                        <a:buChar char="•"/>
                      </a:pPr>
                      <a:endParaRPr lang="en-US" sz="2000"/>
                    </a:p>
                    <a:p>
                      <a:pPr marL="285750" marR="0" lvl="0" indent="-285750" algn="l" rtl="0">
                        <a:spcBef>
                          <a:spcPts val="0"/>
                        </a:spcBef>
                        <a:spcAft>
                          <a:spcPts val="0"/>
                        </a:spcAft>
                        <a:buFont typeface="Arial" panose="020B0604020202020204" pitchFamily="34" charset="0"/>
                        <a:buChar char="•"/>
                      </a:pPr>
                      <a:r>
                        <a:rPr lang="en-US" sz="2000"/>
                        <a:t>Ongoing integration with the other subsystems</a:t>
                      </a:r>
                      <a:endParaRPr sz="20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31427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Shoe Superimposition</a:t>
            </a:r>
            <a:br>
              <a:rPr lang="en-US"/>
            </a:br>
            <a:r>
              <a:rPr lang="en-US" sz="1720"/>
              <a:t>Santiago Cantu</a:t>
            </a:r>
            <a:endParaRPr sz="2980"/>
          </a:p>
        </p:txBody>
      </p:sp>
      <p:pic>
        <p:nvPicPr>
          <p:cNvPr id="3" name="Picture 2">
            <a:extLst>
              <a:ext uri="{FF2B5EF4-FFF2-40B4-BE49-F238E27FC236}">
                <a16:creationId xmlns:a16="http://schemas.microsoft.com/office/drawing/2014/main" id="{64CCE2E4-CA71-B545-7656-4A60E7DD2C6F}"/>
              </a:ext>
            </a:extLst>
          </p:cNvPr>
          <p:cNvPicPr>
            <a:picLocks noChangeAspect="1"/>
          </p:cNvPicPr>
          <p:nvPr/>
        </p:nvPicPr>
        <p:blipFill>
          <a:blip r:embed="rId3"/>
          <a:stretch>
            <a:fillRect/>
          </a:stretch>
        </p:blipFill>
        <p:spPr>
          <a:xfrm>
            <a:off x="4651737" y="2126228"/>
            <a:ext cx="3566434" cy="1790555"/>
          </a:xfrm>
          <a:prstGeom prst="rect">
            <a:avLst/>
          </a:prstGeom>
        </p:spPr>
      </p:pic>
      <p:pic>
        <p:nvPicPr>
          <p:cNvPr id="2" name="Picture 3" descr="A picture containing person&#10;&#10;Description automatically generated">
            <a:extLst>
              <a:ext uri="{FF2B5EF4-FFF2-40B4-BE49-F238E27FC236}">
                <a16:creationId xmlns:a16="http://schemas.microsoft.com/office/drawing/2014/main" id="{31C245E8-7989-DFAF-0771-CFC899E63488}"/>
              </a:ext>
            </a:extLst>
          </p:cNvPr>
          <p:cNvPicPr>
            <a:picLocks noChangeAspect="1"/>
          </p:cNvPicPr>
          <p:nvPr/>
        </p:nvPicPr>
        <p:blipFill rotWithShape="1">
          <a:blip r:embed="rId4"/>
          <a:srcRect l="-1995" t="37605" r="-951" b="24417"/>
          <a:stretch/>
        </p:blipFill>
        <p:spPr>
          <a:xfrm>
            <a:off x="4838096" y="4136489"/>
            <a:ext cx="3104598" cy="2545141"/>
          </a:xfrm>
          <a:prstGeom prst="rect">
            <a:avLst/>
          </a:prstGeom>
        </p:spPr>
      </p:pic>
      <p:pic>
        <p:nvPicPr>
          <p:cNvPr id="4" name="Picture 4" descr="A picture containing floor, shoes&#10;&#10;Description automatically generated">
            <a:extLst>
              <a:ext uri="{FF2B5EF4-FFF2-40B4-BE49-F238E27FC236}">
                <a16:creationId xmlns:a16="http://schemas.microsoft.com/office/drawing/2014/main" id="{3927C071-7E8E-2A5D-5DA4-2BEA8E6FAFEA}"/>
              </a:ext>
            </a:extLst>
          </p:cNvPr>
          <p:cNvPicPr>
            <a:picLocks noChangeAspect="1"/>
          </p:cNvPicPr>
          <p:nvPr/>
        </p:nvPicPr>
        <p:blipFill rotWithShape="1">
          <a:blip r:embed="rId5"/>
          <a:srcRect t="3259" r="151" b="22675"/>
          <a:stretch/>
        </p:blipFill>
        <p:spPr>
          <a:xfrm>
            <a:off x="953768" y="2127842"/>
            <a:ext cx="2668353" cy="4398525"/>
          </a:xfrm>
          <a:prstGeom prst="rect">
            <a:avLst/>
          </a:prstGeom>
        </p:spPr>
      </p:pic>
    </p:spTree>
    <p:extLst>
      <p:ext uri="{BB962C8B-B14F-4D97-AF65-F5344CB8AC3E}">
        <p14:creationId xmlns:p14="http://schemas.microsoft.com/office/powerpoint/2010/main" val="3741792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Database/Backend</a:t>
            </a:r>
            <a:endParaRPr/>
          </a:p>
          <a:p>
            <a:pPr marL="0" lvl="0" indent="0" algn="ctr" rtl="0">
              <a:lnSpc>
                <a:spcPct val="115000"/>
              </a:lnSpc>
              <a:spcBef>
                <a:spcPts val="0"/>
              </a:spcBef>
              <a:spcAft>
                <a:spcPts val="0"/>
              </a:spcAft>
              <a:buClr>
                <a:schemeClr val="dk1"/>
              </a:buClr>
              <a:buSzPts val="990"/>
              <a:buFont typeface="Arial"/>
              <a:buNone/>
            </a:pPr>
            <a:r>
              <a:rPr lang="en-US" sz="1720"/>
              <a:t>Brandon Smith</a:t>
            </a:r>
            <a:endParaRPr sz="2980"/>
          </a:p>
        </p:txBody>
      </p:sp>
      <p:graphicFrame>
        <p:nvGraphicFramePr>
          <p:cNvPr id="83" name="Google Shape;83;p5"/>
          <p:cNvGraphicFramePr/>
          <p:nvPr>
            <p:extLst>
              <p:ext uri="{D42A27DB-BD31-4B8C-83A1-F6EECF244321}">
                <p14:modId xmlns:p14="http://schemas.microsoft.com/office/powerpoint/2010/main" val="398569197"/>
              </p:ext>
            </p:extLst>
          </p:nvPr>
        </p:nvGraphicFramePr>
        <p:xfrm>
          <a:off x="500369" y="1952420"/>
          <a:ext cx="8385606" cy="3383400"/>
        </p:xfrm>
        <a:graphic>
          <a:graphicData uri="http://schemas.openxmlformats.org/drawingml/2006/table">
            <a:tbl>
              <a:tblPr>
                <a:noFill/>
              </a:tblPr>
              <a:tblGrid>
                <a:gridCol w="4192803">
                  <a:extLst>
                    <a:ext uri="{9D8B030D-6E8A-4147-A177-3AD203B41FA5}">
                      <a16:colId xmlns:a16="http://schemas.microsoft.com/office/drawing/2014/main" val="20000"/>
                    </a:ext>
                  </a:extLst>
                </a:gridCol>
                <a:gridCol w="4192803">
                  <a:extLst>
                    <a:ext uri="{9D8B030D-6E8A-4147-A177-3AD203B41FA5}">
                      <a16:colId xmlns:a16="http://schemas.microsoft.com/office/drawing/2014/main" val="20001"/>
                    </a:ext>
                  </a:extLst>
                </a:gridCol>
              </a:tblGrid>
              <a:tr h="832035">
                <a:tc>
                  <a:txBody>
                    <a:bodyPr/>
                    <a:lstStyle/>
                    <a:p>
                      <a:pPr marL="0" marR="0" lvl="0" indent="0" algn="l" rtl="0">
                        <a:spcBef>
                          <a:spcPts val="0"/>
                        </a:spcBef>
                        <a:spcAft>
                          <a:spcPts val="0"/>
                        </a:spcAft>
                        <a:buNone/>
                      </a:pPr>
                      <a:r>
                        <a:rPr lang="en-US" sz="1800" u="none" strike="noStrike" cap="none"/>
                        <a:t>Accomplishments since </a:t>
                      </a:r>
                      <a:r>
                        <a:rPr lang="en-US" sz="1800" u="none" strike="noStrike" cap="none" baseline="0"/>
                        <a:t>Status Update 1</a:t>
                      </a:r>
                      <a:r>
                        <a:rPr lang="en-US" sz="1800" u="none" strike="noStrike" cap="none"/>
                        <a:t>                  </a:t>
                      </a:r>
                      <a:endParaRPr lang="en-US" sz="1800">
                        <a:solidFill>
                          <a:srgbClr val="FF0000"/>
                        </a:solidFill>
                      </a:endParaRPr>
                    </a:p>
                    <a:p>
                      <a:pPr marL="0" marR="0" lvl="0" indent="0" algn="l">
                        <a:spcBef>
                          <a:spcPts val="0"/>
                        </a:spcBef>
                        <a:spcAft>
                          <a:spcPts val="0"/>
                        </a:spcAft>
                        <a:buNone/>
                      </a:pPr>
                      <a:r>
                        <a:rPr lang="en-US" sz="1800" u="none" strike="noStrike" cap="none">
                          <a:solidFill>
                            <a:srgbClr val="FF0000"/>
                          </a:solidFill>
                        </a:rPr>
                        <a:t>14hrs</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2256100">
                <a:tc>
                  <a:txBody>
                    <a:bodyPr/>
                    <a:lstStyle/>
                    <a:p>
                      <a:pPr marL="285750" marR="0" lvl="0" indent="-285750" algn="l" rtl="0">
                        <a:spcBef>
                          <a:spcPts val="0"/>
                        </a:spcBef>
                        <a:spcAft>
                          <a:spcPts val="0"/>
                        </a:spcAft>
                        <a:buFont typeface="Arial" panose="020B0604020202020204" pitchFamily="34" charset="0"/>
                        <a:buChar char="•"/>
                      </a:pPr>
                      <a:r>
                        <a:rPr lang="en-US" sz="2000" dirty="0"/>
                        <a:t>Kotlin unzipping code has been finished</a:t>
                      </a:r>
                    </a:p>
                    <a:p>
                      <a:pPr marL="285750" marR="0" lvl="0" indent="-285750" algn="l">
                        <a:spcBef>
                          <a:spcPts val="0"/>
                        </a:spcBef>
                        <a:spcAft>
                          <a:spcPts val="0"/>
                        </a:spcAft>
                        <a:buFont typeface="Arial" panose="020B0604020202020204" pitchFamily="34" charset="0"/>
                        <a:buChar char="•"/>
                      </a:pPr>
                      <a:endParaRPr lang="en-US" sz="2000" dirty="0"/>
                    </a:p>
                    <a:p>
                      <a:pPr marL="285750" marR="0" lvl="0" indent="-285750" algn="l" rtl="0">
                        <a:spcBef>
                          <a:spcPts val="0"/>
                        </a:spcBef>
                        <a:spcAft>
                          <a:spcPts val="0"/>
                        </a:spcAft>
                        <a:buFont typeface="Arial" panose="020B0604020202020204" pitchFamily="34" charset="0"/>
                        <a:buChar char="•"/>
                      </a:pPr>
                      <a:r>
                        <a:rPr lang="en-US" sz="2000" dirty="0"/>
                        <a:t>Database has been uploaded to </a:t>
                      </a:r>
                      <a:r>
                        <a:rPr lang="en-US" sz="2000" dirty="0" err="1"/>
                        <a:t>Github</a:t>
                      </a:r>
                      <a:r>
                        <a:rPr lang="en-US" sz="2000" dirty="0"/>
                        <a:t> and integration with the UI has begun</a:t>
                      </a:r>
                    </a:p>
                    <a:p>
                      <a:pPr marL="285750" marR="0" lvl="0" indent="-285750" algn="l" rtl="0">
                        <a:spcBef>
                          <a:spcPts val="0"/>
                        </a:spcBef>
                        <a:spcAft>
                          <a:spcPts val="0"/>
                        </a:spcAft>
                        <a:buFont typeface="Arial" panose="020B0604020202020204" pitchFamily="34" charset="0"/>
                        <a:buChar char="•"/>
                      </a:pPr>
                      <a:endParaRPr lang="en-US" sz="1800" dirty="0"/>
                    </a:p>
                    <a:p>
                      <a:pPr marL="285750" marR="0" lvl="0" indent="-285750" algn="l" rtl="0">
                        <a:spcBef>
                          <a:spcPts val="0"/>
                        </a:spcBef>
                        <a:spcAft>
                          <a:spcPts val="0"/>
                        </a:spcAft>
                        <a:buFont typeface="Arial" panose="020B0604020202020204" pitchFamily="34" charset="0"/>
                        <a:buChar char="•"/>
                      </a:pPr>
                      <a:endParaRPr sz="1800" dirty="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panose="020B0604020202020204" pitchFamily="34" charset="0"/>
                        <a:buChar char="•"/>
                      </a:pPr>
                      <a:r>
                        <a:rPr lang="en-US" sz="2000" dirty="0"/>
                        <a:t>Code Kotlin Room for database to allow for smoother functionality</a:t>
                      </a:r>
                    </a:p>
                    <a:p>
                      <a:pPr marL="285750" marR="0" lvl="0" indent="-285750" algn="l">
                        <a:spcBef>
                          <a:spcPts val="0"/>
                        </a:spcBef>
                        <a:spcAft>
                          <a:spcPts val="0"/>
                        </a:spcAft>
                        <a:buFont typeface="Arial" panose="020B0604020202020204" pitchFamily="34" charset="0"/>
                        <a:buChar char="•"/>
                      </a:pPr>
                      <a:endParaRPr lang="en-US" sz="2000" dirty="0"/>
                    </a:p>
                    <a:p>
                      <a:pPr marL="285750" marR="0" lvl="0" indent="-285750" algn="l" rtl="0">
                        <a:spcBef>
                          <a:spcPts val="0"/>
                        </a:spcBef>
                        <a:spcAft>
                          <a:spcPts val="0"/>
                        </a:spcAft>
                        <a:buFont typeface="Arial" panose="020B0604020202020204" pitchFamily="34" charset="0"/>
                        <a:buChar char="•"/>
                      </a:pPr>
                      <a:r>
                        <a:rPr lang="en-US" sz="2000" dirty="0"/>
                        <a:t>Assist teammates where needed</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05743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Database/Backend</a:t>
            </a:r>
            <a:br>
              <a:rPr lang="en-US"/>
            </a:br>
            <a:r>
              <a:rPr lang="en-US" sz="1720"/>
              <a:t>Brandon Smith</a:t>
            </a:r>
            <a:endParaRPr sz="2980"/>
          </a:p>
        </p:txBody>
      </p:sp>
      <p:pic>
        <p:nvPicPr>
          <p:cNvPr id="2" name="Picture 2" descr="Diagram&#10;&#10;Description automatically generated">
            <a:extLst>
              <a:ext uri="{FF2B5EF4-FFF2-40B4-BE49-F238E27FC236}">
                <a16:creationId xmlns:a16="http://schemas.microsoft.com/office/drawing/2014/main" id="{B2CBA3BF-ADED-8DCD-41F8-4CDED51806D8}"/>
              </a:ext>
            </a:extLst>
          </p:cNvPr>
          <p:cNvPicPr>
            <a:picLocks noChangeAspect="1"/>
          </p:cNvPicPr>
          <p:nvPr/>
        </p:nvPicPr>
        <p:blipFill>
          <a:blip r:embed="rId3"/>
          <a:stretch>
            <a:fillRect/>
          </a:stretch>
        </p:blipFill>
        <p:spPr>
          <a:xfrm>
            <a:off x="487346" y="2842637"/>
            <a:ext cx="4082980" cy="2370155"/>
          </a:xfrm>
          <a:prstGeom prst="rect">
            <a:avLst/>
          </a:prstGeom>
        </p:spPr>
      </p:pic>
      <p:pic>
        <p:nvPicPr>
          <p:cNvPr id="3" name="Picture 3" descr="Graphical user interface, text, application, chat or text message&#10;&#10;Description automatically generated">
            <a:extLst>
              <a:ext uri="{FF2B5EF4-FFF2-40B4-BE49-F238E27FC236}">
                <a16:creationId xmlns:a16="http://schemas.microsoft.com/office/drawing/2014/main" id="{7E7C77B1-E4D1-77FE-8125-E46BB3E374E2}"/>
              </a:ext>
            </a:extLst>
          </p:cNvPr>
          <p:cNvPicPr>
            <a:picLocks noChangeAspect="1"/>
          </p:cNvPicPr>
          <p:nvPr/>
        </p:nvPicPr>
        <p:blipFill>
          <a:blip r:embed="rId4"/>
          <a:stretch>
            <a:fillRect/>
          </a:stretch>
        </p:blipFill>
        <p:spPr>
          <a:xfrm>
            <a:off x="4992358" y="2868345"/>
            <a:ext cx="3848517" cy="2360608"/>
          </a:xfrm>
          <a:prstGeom prst="rect">
            <a:avLst/>
          </a:prstGeom>
        </p:spPr>
      </p:pic>
    </p:spTree>
    <p:extLst>
      <p:ext uri="{BB962C8B-B14F-4D97-AF65-F5344CB8AC3E}">
        <p14:creationId xmlns:p14="http://schemas.microsoft.com/office/powerpoint/2010/main" val="4286520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cs typeface="Arial"/>
              </a:rPr>
              <a:t>Detection Model</a:t>
            </a:r>
          </a:p>
          <a:p>
            <a:pPr>
              <a:lnSpc>
                <a:spcPct val="115000"/>
              </a:lnSpc>
              <a:spcBef>
                <a:spcPts val="0"/>
              </a:spcBef>
              <a:buClr>
                <a:schemeClr val="dk1"/>
              </a:buClr>
              <a:buSzPts val="990"/>
            </a:pPr>
            <a:r>
              <a:rPr lang="en-US" sz="1700"/>
              <a:t>Alvaro Espinoza</a:t>
            </a:r>
            <a:endParaRPr lang="en-US" sz="1700">
              <a:cs typeface="Arial"/>
            </a:endParaRPr>
          </a:p>
        </p:txBody>
      </p:sp>
      <p:graphicFrame>
        <p:nvGraphicFramePr>
          <p:cNvPr id="83" name="Google Shape;83;p5"/>
          <p:cNvGraphicFramePr/>
          <p:nvPr>
            <p:extLst>
              <p:ext uri="{D42A27DB-BD31-4B8C-83A1-F6EECF244321}">
                <p14:modId xmlns:p14="http://schemas.microsoft.com/office/powerpoint/2010/main" val="2495716252"/>
              </p:ext>
            </p:extLst>
          </p:nvPr>
        </p:nvGraphicFramePr>
        <p:xfrm>
          <a:off x="832141" y="2085138"/>
          <a:ext cx="7523210" cy="4023480"/>
        </p:xfrm>
        <a:graphic>
          <a:graphicData uri="http://schemas.openxmlformats.org/drawingml/2006/table">
            <a:tbl>
              <a:tblPr>
                <a:noFill/>
              </a:tblPr>
              <a:tblGrid>
                <a:gridCol w="3761605">
                  <a:extLst>
                    <a:ext uri="{9D8B030D-6E8A-4147-A177-3AD203B41FA5}">
                      <a16:colId xmlns:a16="http://schemas.microsoft.com/office/drawing/2014/main" val="20000"/>
                    </a:ext>
                  </a:extLst>
                </a:gridCol>
                <a:gridCol w="3761605">
                  <a:extLst>
                    <a:ext uri="{9D8B030D-6E8A-4147-A177-3AD203B41FA5}">
                      <a16:colId xmlns:a16="http://schemas.microsoft.com/office/drawing/2014/main" val="20001"/>
                    </a:ext>
                  </a:extLst>
                </a:gridCol>
              </a:tblGrid>
              <a:tr h="504942">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Status Update 1</a:t>
                      </a:r>
                      <a:r>
                        <a:rPr lang="en-US" sz="1800" u="none" strike="noStrike" cap="none"/>
                        <a:t>                     </a:t>
                      </a:r>
                      <a:endParaRPr lang="en-US" sz="1800">
                        <a:solidFill>
                          <a:srgbClr val="FF0000"/>
                        </a:solidFill>
                      </a:endParaRPr>
                    </a:p>
                    <a:p>
                      <a:pPr marL="0" marR="0" lvl="0" indent="0" algn="l">
                        <a:spcBef>
                          <a:spcPts val="0"/>
                        </a:spcBef>
                        <a:spcAft>
                          <a:spcPts val="0"/>
                        </a:spcAft>
                        <a:buNone/>
                      </a:pPr>
                      <a:r>
                        <a:rPr lang="en-US" sz="1800" u="none" strike="noStrike" cap="none">
                          <a:solidFill>
                            <a:srgbClr val="FF0000"/>
                          </a:solidFill>
                        </a:rPr>
                        <a:t>7 </a:t>
                      </a:r>
                      <a:r>
                        <a:rPr lang="en-US" sz="1800" u="none" strike="noStrike" cap="none" err="1">
                          <a:solidFill>
                            <a:srgbClr val="FF0000"/>
                          </a:solidFill>
                        </a:rPr>
                        <a:t>hrs</a:t>
                      </a:r>
                      <a:endParaRPr sz="1800" err="1">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2157484">
                <a:tc>
                  <a:txBody>
                    <a:bodyPr/>
                    <a:lstStyle/>
                    <a:p>
                      <a:pPr marL="342900" marR="0" lvl="0" indent="-342900" algn="l" rtl="0">
                        <a:spcBef>
                          <a:spcPts val="0"/>
                        </a:spcBef>
                        <a:spcAft>
                          <a:spcPts val="0"/>
                        </a:spcAft>
                        <a:buFont typeface="Arial"/>
                        <a:buChar char="•"/>
                      </a:pPr>
                      <a:r>
                        <a:rPr lang="en-US" sz="2000"/>
                        <a:t>Switched to TF Lite Model Maker library </a:t>
                      </a:r>
                    </a:p>
                    <a:p>
                      <a:pPr marL="285750" marR="0" lvl="0" indent="-285750" algn="l">
                        <a:spcBef>
                          <a:spcPts val="0"/>
                        </a:spcBef>
                        <a:spcAft>
                          <a:spcPts val="0"/>
                        </a:spcAft>
                        <a:buFont typeface="Arial" panose="020B0604020202020204" pitchFamily="34" charset="0"/>
                        <a:buChar char="•"/>
                      </a:pPr>
                      <a:endParaRPr lang="en-US" sz="2000"/>
                    </a:p>
                    <a:p>
                      <a:pPr marL="285750" marR="0" lvl="0" indent="-285750" algn="l">
                        <a:spcBef>
                          <a:spcPts val="0"/>
                        </a:spcBef>
                        <a:spcAft>
                          <a:spcPts val="0"/>
                        </a:spcAft>
                        <a:buFont typeface="Arial" panose="020B0604020202020204" pitchFamily="34" charset="0"/>
                        <a:buChar char="•"/>
                      </a:pPr>
                      <a:r>
                        <a:rPr lang="en-US" sz="2000"/>
                        <a:t>Researched example models run on Android emulator</a:t>
                      </a:r>
                    </a:p>
                    <a:p>
                      <a:pPr marL="285750" marR="0" lvl="0" indent="-285750" algn="l">
                        <a:spcBef>
                          <a:spcPts val="0"/>
                        </a:spcBef>
                        <a:spcAft>
                          <a:spcPts val="0"/>
                        </a:spcAft>
                        <a:buFont typeface="Arial" panose="020B0604020202020204" pitchFamily="34" charset="0"/>
                        <a:buChar char="•"/>
                      </a:pPr>
                      <a:endParaRPr lang="en-US" sz="2000"/>
                    </a:p>
                    <a:p>
                      <a:pPr marL="285750" marR="0" lvl="0" indent="-285750" algn="l">
                        <a:spcBef>
                          <a:spcPts val="0"/>
                        </a:spcBef>
                        <a:spcAft>
                          <a:spcPts val="0"/>
                        </a:spcAft>
                        <a:buFont typeface="Arial" panose="020B0604020202020204" pitchFamily="34" charset="0"/>
                        <a:buChar char="•"/>
                      </a:pPr>
                      <a:r>
                        <a:rPr lang="en-US" sz="2000"/>
                        <a:t>Assessed current app build in Kotlin for integration </a:t>
                      </a:r>
                    </a:p>
                    <a:p>
                      <a:pPr marL="285750" marR="0" lvl="0" indent="-285750" algn="l">
                        <a:spcBef>
                          <a:spcPts val="0"/>
                        </a:spcBef>
                        <a:spcAft>
                          <a:spcPts val="0"/>
                        </a:spcAft>
                        <a:buFont typeface="Arial" panose="020B0604020202020204" pitchFamily="34" charset="0"/>
                        <a:buChar char="•"/>
                      </a:pPr>
                      <a:endParaRPr lang="en-US" sz="2000"/>
                    </a:p>
                    <a:p>
                      <a:pPr marL="285750" marR="0" lvl="0" indent="-285750" algn="l" rtl="0">
                        <a:spcBef>
                          <a:spcPts val="0"/>
                        </a:spcBef>
                        <a:spcAft>
                          <a:spcPts val="0"/>
                        </a:spcAft>
                        <a:buFont typeface="Arial" panose="020B0604020202020204" pitchFamily="34" charset="0"/>
                        <a:buChar char="•"/>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a:spcBef>
                          <a:spcPts val="0"/>
                        </a:spcBef>
                        <a:spcAft>
                          <a:spcPts val="0"/>
                        </a:spcAft>
                        <a:buFont typeface="Arial"/>
                        <a:buChar char="•"/>
                      </a:pPr>
                      <a:r>
                        <a:rPr lang="en-US" sz="2000"/>
                        <a:t>Finish </a:t>
                      </a:r>
                      <a:r>
                        <a:rPr lang="en-US" sz="2000" err="1"/>
                        <a:t>TFLite</a:t>
                      </a:r>
                      <a:r>
                        <a:rPr lang="en-US" sz="2000"/>
                        <a:t> conversion</a:t>
                      </a:r>
                    </a:p>
                    <a:p>
                      <a:pPr marL="342900" marR="0" lvl="0" indent="-342900" algn="l">
                        <a:spcBef>
                          <a:spcPts val="0"/>
                        </a:spcBef>
                        <a:spcAft>
                          <a:spcPts val="0"/>
                        </a:spcAft>
                        <a:buFont typeface="Arial"/>
                        <a:buChar char="•"/>
                      </a:pPr>
                      <a:endParaRPr lang="en-US" sz="2000"/>
                    </a:p>
                    <a:p>
                      <a:pPr marL="342900" marR="0" lvl="0" indent="-342900" algn="l">
                        <a:spcBef>
                          <a:spcPts val="0"/>
                        </a:spcBef>
                        <a:spcAft>
                          <a:spcPts val="0"/>
                        </a:spcAft>
                        <a:buFont typeface="Arial"/>
                        <a:buChar char="•"/>
                      </a:pPr>
                      <a:r>
                        <a:rPr lang="en-US" sz="2000"/>
                        <a:t>Integrate </a:t>
                      </a:r>
                      <a:r>
                        <a:rPr lang="en-US" sz="2000" err="1"/>
                        <a:t>TFLite</a:t>
                      </a:r>
                      <a:r>
                        <a:rPr lang="en-US" sz="2000"/>
                        <a:t> model into current app build in Kotlin</a:t>
                      </a:r>
                    </a:p>
                    <a:p>
                      <a:pPr marL="285750" marR="0" lvl="0" indent="-285750" algn="l">
                        <a:spcBef>
                          <a:spcPts val="0"/>
                        </a:spcBef>
                        <a:spcAft>
                          <a:spcPts val="0"/>
                        </a:spcAft>
                        <a:buFont typeface="Arial" panose="020B0604020202020204" pitchFamily="34" charset="0"/>
                        <a:buChar char="•"/>
                      </a:pPr>
                      <a:endParaRPr lang="en-US" sz="2000"/>
                    </a:p>
                    <a:p>
                      <a:pPr marL="285750" marR="0" lvl="0" indent="-285750" algn="l">
                        <a:spcBef>
                          <a:spcPts val="0"/>
                        </a:spcBef>
                        <a:spcAft>
                          <a:spcPts val="0"/>
                        </a:spcAft>
                        <a:buFont typeface="Arial" panose="020B0604020202020204" pitchFamily="34" charset="0"/>
                        <a:buChar char="•"/>
                      </a:pPr>
                      <a:r>
                        <a:rPr lang="en-US" sz="2000" b="0" i="0" u="none" strike="noStrike" noProof="0">
                          <a:latin typeface="Arial"/>
                        </a:rPr>
                        <a:t>Simulate model in Android emulator</a:t>
                      </a:r>
                    </a:p>
                    <a:p>
                      <a:pPr marL="0" marR="0" lvl="0" indent="0" algn="l">
                        <a:spcBef>
                          <a:spcPts val="0"/>
                        </a:spcBef>
                        <a:spcAft>
                          <a:spcPts val="0"/>
                        </a:spcAft>
                        <a:buNone/>
                      </a:pPr>
                      <a:endParaRPr lang="en-US" sz="20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633793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EA24D1447EC04DAF2AF3FE43AF3E9D" ma:contentTypeVersion="4" ma:contentTypeDescription="Create a new document." ma:contentTypeScope="" ma:versionID="7c6423f9cca60d08223c41c32b038404">
  <xsd:schema xmlns:xsd="http://www.w3.org/2001/XMLSchema" xmlns:xs="http://www.w3.org/2001/XMLSchema" xmlns:p="http://schemas.microsoft.com/office/2006/metadata/properties" xmlns:ns2="9c8deaf9-cd81-4698-8751-9821755052af" targetNamespace="http://schemas.microsoft.com/office/2006/metadata/properties" ma:root="true" ma:fieldsID="d54fba7858fbf09cfcea47a18a66e17f" ns2:_="">
    <xsd:import namespace="9c8deaf9-cd81-4698-8751-9821755052a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8deaf9-cd81-4698-8751-9821755052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4A8814-A359-4F30-BD1B-672C7FDAF087}">
  <ds:schemaRefs>
    <ds:schemaRef ds:uri="9c8deaf9-cd81-4698-8751-9821755052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C610455-419F-424F-A463-B08FC18B0A41}">
  <ds:schemaRefs>
    <ds:schemaRef ds:uri="http://schemas.microsoft.com/office/infopath/2007/PartnerControls"/>
    <ds:schemaRef ds:uri="http://purl.org/dc/terms/"/>
    <ds:schemaRef ds:uri="http://schemas.microsoft.com/office/2006/documentManagement/types"/>
    <ds:schemaRef ds:uri="http://schemas.openxmlformats.org/package/2006/metadata/core-properties"/>
    <ds:schemaRef ds:uri="9c8deaf9-cd81-4698-8751-9821755052af"/>
    <ds:schemaRef ds:uri="http://www.w3.org/XML/1998/namespace"/>
    <ds:schemaRef ds:uri="http://purl.org/dc/elements/1.1/"/>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CCBE8251-63D8-45D6-8BCE-6262DE7502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471</Words>
  <Application>Microsoft Office PowerPoint</Application>
  <PresentationFormat>On-screen Show (4:3)</PresentationFormat>
  <Paragraphs>94</Paragraphs>
  <Slides>16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Arial,Sans-Serif</vt:lpstr>
      <vt:lpstr>Calibri</vt:lpstr>
      <vt:lpstr>Office Theme</vt:lpstr>
      <vt:lpstr>Team 29: Shoe AR Bi-Weekly Update 2 Santiago Cantu, Alvaro Espinoza, Ulises Aguilera, Brandon Smith Sponsor: Pranav Dhulipala TA: Eric Robles </vt:lpstr>
      <vt:lpstr>Executive Summary</vt:lpstr>
      <vt:lpstr>System Block Diagram </vt:lpstr>
      <vt:lpstr>Project Timeline </vt:lpstr>
      <vt:lpstr>Shoe Superimposition Santiago Cantu</vt:lpstr>
      <vt:lpstr>Shoe Superimposition Santiago Cantu</vt:lpstr>
      <vt:lpstr>Database/Backend Brandon Smith</vt:lpstr>
      <vt:lpstr>Database/Backend Brandon Smith</vt:lpstr>
      <vt:lpstr>Detection Model Alvaro Espinoza</vt:lpstr>
      <vt:lpstr>Detection Model Alvaro Espinoza</vt:lpstr>
      <vt:lpstr>Frontend Ulises Aguilera</vt:lpstr>
      <vt:lpstr>Frontend Ulises Aguilera</vt:lpstr>
      <vt:lpstr>Part Ordering Status</vt:lpstr>
      <vt:lpstr>Execution &amp; Validation Plan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Nowka, Kevin J.</dc:creator>
  <cp:lastModifiedBy>Cantu Jr., Santiago</cp:lastModifiedBy>
  <cp:revision>1</cp:revision>
  <dcterms:created xsi:type="dcterms:W3CDTF">2013-06-18T16:37:55Z</dcterms:created>
  <dcterms:modified xsi:type="dcterms:W3CDTF">2022-09-28T15:53:57Z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0x01010028EA24D1447EC04DAF2AF3FE43AF3E9D</vt:lpwstr>
  </property>
</Properties>
</file>